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8" r:id="rId3"/>
    <p:sldId id="260" r:id="rId4"/>
    <p:sldId id="261" r:id="rId5"/>
    <p:sldId id="262" r:id="rId6"/>
    <p:sldId id="267" r:id="rId7"/>
    <p:sldId id="268" r:id="rId8"/>
    <p:sldId id="269" r:id="rId9"/>
    <p:sldId id="263" r:id="rId10"/>
    <p:sldId id="264" r:id="rId11"/>
    <p:sldId id="265" r:id="rId12"/>
    <p:sldId id="271" r:id="rId13"/>
    <p:sldId id="266" r:id="rId14"/>
    <p:sldId id="272" r:id="rId15"/>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A30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p:scale>
          <a:sx n="46" d="100"/>
          <a:sy n="46" d="100"/>
        </p:scale>
        <p:origin x="-96" y="-72"/>
      </p:cViewPr>
      <p:guideLst>
        <p:guide orient="horz" pos="2160"/>
        <p:guide pos="3840"/>
      </p:guideLst>
    </p:cSldViewPr>
  </p:slideViewPr>
  <p:outlineViewPr>
    <p:cViewPr>
      <p:scale>
        <a:sx n="33" d="100"/>
        <a:sy n="33" d="100"/>
      </p:scale>
      <p:origin x="0" y="5602"/>
    </p:cViewPr>
  </p:outlineViewPr>
  <p:notesTextViewPr>
    <p:cViewPr>
      <p:scale>
        <a:sx n="1" d="1"/>
        <a:sy n="1" d="1"/>
      </p:scale>
      <p:origin x="0" y="0"/>
    </p:cViewPr>
  </p:notesTextViewPr>
  <p:notesViewPr>
    <p:cSldViewPr snapToGrid="0">
      <p:cViewPr varScale="1">
        <p:scale>
          <a:sx n="90" d="100"/>
          <a:sy n="90" d="100"/>
        </p:scale>
        <p:origin x="8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1" loCatId="list" qsTypeId="urn:microsoft.com/office/officeart/2005/8/quickstyle/simple1" qsCatId="simple" csTypeId="urn:microsoft.com/office/officeart/2005/8/colors/colorful1#1" csCatId="colorful" phldr="1"/>
      <dgm:spPr/>
      <dgm:t>
        <a:bodyPr rtlCol="0"/>
        <a:lstStyle/>
        <a:p>
          <a:pPr rtl="0"/>
          <a:endParaRPr lang="en-US"/>
        </a:p>
      </dgm:t>
    </dgm:pt>
    <dgm:pt modelId="{0EFAF7DB-220E-474B-A306-B18848A2E64E}">
      <dgm:prSet phldrT="[Text]" custT="1"/>
      <dgm:spPr>
        <a:solidFill>
          <a:schemeClr val="accent5">
            <a:lumMod val="50000"/>
          </a:schemeClr>
        </a:solidFill>
      </dgm:spPr>
      <dgm:t>
        <a:bodyPr rtlCol="0"/>
        <a:lstStyle/>
        <a:p>
          <a:pPr rtl="0"/>
          <a:r>
            <a:rPr lang="el-GR" sz="2200" b="1" noProof="0" dirty="0" smtClean="0"/>
            <a:t>Τύμπανο</a:t>
          </a:r>
        </a:p>
        <a:p>
          <a:pPr rtl="0"/>
          <a:r>
            <a:rPr lang="el-GR" sz="1200" noProof="0" dirty="0" err="1" smtClean="0"/>
            <a:t>Ντενεκάκι</a:t>
          </a:r>
          <a:r>
            <a:rPr lang="el-GR" sz="1200" noProof="0" dirty="0" smtClean="0"/>
            <a:t> με τεντωμένο μπαλόνι!</a:t>
          </a:r>
          <a:endParaRPr lang="el-GR" sz="1200" noProof="0" dirty="0"/>
        </a:p>
      </dgm:t>
    </dgm:pt>
    <dgm:pt modelId="{ADEA5C60-BA03-45CE-8AE4-87E8350E817F}" type="parTrans" cxnId="{E88E6FD0-5EE8-42CE-8AC4-D71962510EE7}">
      <dgm:prSet/>
      <dgm:spPr/>
      <dgm:t>
        <a:bodyPr rtlCol="0"/>
        <a:lstStyle/>
        <a:p>
          <a:pPr rtl="0"/>
          <a:endParaRPr lang="en-US"/>
        </a:p>
      </dgm:t>
    </dgm:pt>
    <dgm:pt modelId="{8655DB40-16AB-41AF-B7B9-C009642A6E8E}" type="sibTrans" cxnId="{E88E6FD0-5EE8-42CE-8AC4-D71962510EE7}">
      <dgm:prSet/>
      <dgm:spPr/>
      <dgm:t>
        <a:bodyPr rtlCol="0"/>
        <a:lstStyle/>
        <a:p>
          <a:pPr rtl="0"/>
          <a:endParaRPr lang="en-US"/>
        </a:p>
      </dgm:t>
    </dgm:pt>
    <dgm:pt modelId="{9CA7C66F-6CF9-4093-95BD-C861D9811AA0}">
      <dgm:prSet phldrT="[Text]" custT="1"/>
      <dgm:spPr>
        <a:solidFill>
          <a:schemeClr val="accent3">
            <a:lumMod val="50000"/>
          </a:schemeClr>
        </a:solidFill>
      </dgm:spPr>
      <dgm:t>
        <a:bodyPr rtlCol="0"/>
        <a:lstStyle/>
        <a:p>
          <a:pPr rtl="0"/>
          <a:r>
            <a:rPr lang="el-GR" sz="2200" b="1" noProof="0" dirty="0" smtClean="0"/>
            <a:t>Ξυλάκια</a:t>
          </a:r>
        </a:p>
        <a:p>
          <a:pPr rtl="0"/>
          <a:endParaRPr lang="el-GR" sz="1200" noProof="0" dirty="0"/>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rtlCol="0"/>
        <a:lstStyle/>
        <a:p>
          <a:pPr rtl="0"/>
          <a:endParaRPr lang="en-US"/>
        </a:p>
      </dgm:t>
    </dgm:pt>
    <dgm:pt modelId="{9AC506A7-F034-46F5-B26F-46FD22856FB4}" type="sibTrans" cxnId="{1A254136-9EEE-43D0-BC71-1289B085104A}">
      <dgm:prSet/>
      <dgm:spPr/>
      <dgm:t>
        <a:bodyPr rtlCol="0"/>
        <a:lstStyle/>
        <a:p>
          <a:pPr rtl="0"/>
          <a:endParaRPr lang="en-US"/>
        </a:p>
      </dgm:t>
    </dgm:pt>
    <dgm:pt modelId="{8AEC6483-23EF-4414-8E2A-6A005181899E}">
      <dgm:prSet phldrT="[Text]" custT="1"/>
      <dgm:spPr/>
      <dgm:t>
        <a:bodyPr rtlCol="0"/>
        <a:lstStyle/>
        <a:p>
          <a:pPr rtl="0"/>
          <a:r>
            <a:rPr lang="el-GR" sz="2000" b="1" noProof="0" dirty="0" smtClean="0"/>
            <a:t>Καπάκια/</a:t>
          </a:r>
          <a:r>
            <a:rPr lang="el-GR" sz="2000" b="1" noProof="0" dirty="0" err="1" smtClean="0"/>
            <a:t>Βραχιολάκια</a:t>
          </a:r>
          <a:endParaRPr lang="el-GR" sz="2000" b="1" noProof="0" dirty="0" smtClean="0"/>
        </a:p>
        <a:p>
          <a:pPr rtl="0"/>
          <a:r>
            <a:rPr lang="el-GR" sz="1200" noProof="0" dirty="0" smtClean="0"/>
            <a:t>Καπάκια από μπουκάλια νερού με τρύπα στη μέση και κορδονάκι.</a:t>
          </a:r>
          <a:endParaRPr lang="el-GR" sz="1200" noProof="0" dirty="0"/>
        </a:p>
      </dgm:t>
    </dgm:pt>
    <dgm:pt modelId="{526DBE94-00A7-461E-AF61-51DFFA468BD0}" type="parTrans" cxnId="{976405B9-79B8-494E-A105-801AB128A327}">
      <dgm:prSet/>
      <dgm:spPr/>
      <dgm:t>
        <a:bodyPr rtlCol="0"/>
        <a:lstStyle/>
        <a:p>
          <a:pPr rtl="0"/>
          <a:endParaRPr lang="en-US"/>
        </a:p>
      </dgm:t>
    </dgm:pt>
    <dgm:pt modelId="{C81D2561-AE20-4589-919A-5479573342B0}" type="sibTrans" cxnId="{976405B9-79B8-494E-A105-801AB128A327}">
      <dgm:prSet/>
      <dgm:spPr/>
      <dgm:t>
        <a:bodyPr rtlCol="0"/>
        <a:lstStyle/>
        <a:p>
          <a:pPr rtl="0"/>
          <a:endParaRPr lang="en-US"/>
        </a:p>
      </dgm:t>
    </dgm:pt>
    <dgm:pt modelId="{204779DA-9EFD-416C-AA17-3047285492E6}">
      <dgm:prSet phldrT="[Text]" custT="1"/>
      <dgm:spPr>
        <a:solidFill>
          <a:schemeClr val="accent6">
            <a:lumMod val="50000"/>
          </a:schemeClr>
        </a:solidFill>
      </dgm:spPr>
      <dgm:t>
        <a:bodyPr rtlCol="0"/>
        <a:lstStyle/>
        <a:p>
          <a:pPr rtl="0"/>
          <a:r>
            <a:rPr lang="el-GR" sz="2200" b="1" noProof="0" dirty="0" smtClean="0"/>
            <a:t>Σείστρο</a:t>
          </a:r>
        </a:p>
        <a:p>
          <a:pPr rtl="0"/>
          <a:r>
            <a:rPr lang="el-GR" sz="1200" noProof="0" dirty="0" smtClean="0"/>
            <a:t>Ένα ξυλάκι σε σχήμα «Υ», μεταλλικά καπάκια πχ αναψυκτικών και σύρμα.</a:t>
          </a:r>
          <a:endParaRPr lang="el-GR" sz="1200" noProof="0" dirty="0"/>
        </a:p>
      </dgm:t>
    </dgm:pt>
    <dgm:pt modelId="{10182E5A-267A-4FF5-8BE4-365E5F0F59FD}" type="parTrans" cxnId="{4B45AE37-5E95-4459-A22C-A76A562E440A}">
      <dgm:prSet/>
      <dgm:spPr/>
      <dgm:t>
        <a:bodyPr rtlCol="0"/>
        <a:lstStyle/>
        <a:p>
          <a:pPr rtl="0"/>
          <a:endParaRPr lang="en-US"/>
        </a:p>
      </dgm:t>
    </dgm:pt>
    <dgm:pt modelId="{89F8EF12-ABE9-4852-AA60-32F3BE4FD92C}" type="sibTrans" cxnId="{4B45AE37-5E95-4459-A22C-A76A562E440A}">
      <dgm:prSet/>
      <dgm:spPr/>
      <dgm:t>
        <a:bodyPr rtlCol="0"/>
        <a:lstStyle/>
        <a:p>
          <a:pPr rtl="0"/>
          <a:endParaRPr lang="en-US"/>
        </a:p>
      </dgm:t>
    </dgm:pt>
    <dgm:pt modelId="{FBE57202-63C6-4AC6-8A48-2F7EEDE18422}">
      <dgm:prSet phldrT="[Text]" custT="1"/>
      <dgm:spPr>
        <a:solidFill>
          <a:schemeClr val="accent2">
            <a:lumMod val="50000"/>
          </a:schemeClr>
        </a:solidFill>
      </dgm:spPr>
      <dgm:t>
        <a:bodyPr rtlCol="0"/>
        <a:lstStyle/>
        <a:p>
          <a:pPr rtl="0"/>
          <a:r>
            <a:rPr lang="el-GR" sz="1600" b="1" noProof="0" dirty="0" smtClean="0"/>
            <a:t>Μεταλλική Ντραμς</a:t>
          </a:r>
        </a:p>
        <a:p>
          <a:pPr rtl="0"/>
          <a:r>
            <a:rPr lang="el-GR" sz="1200" noProof="0" dirty="0" smtClean="0"/>
            <a:t>3 Ντενεκεδάκια διαφόρων μεγεθών, ενωμένα με κολλητική ταινία</a:t>
          </a:r>
        </a:p>
      </dgm:t>
    </dgm:pt>
    <dgm:pt modelId="{22E9EA7B-06A1-4DB0-8C13-4FDDC38F5300}" type="parTrans" cxnId="{89F86E09-7B46-4DCB-A438-8B1FC1DB0A71}">
      <dgm:prSet/>
      <dgm:spPr/>
      <dgm:t>
        <a:bodyPr rtlCol="0"/>
        <a:lstStyle/>
        <a:p>
          <a:pPr rtl="0"/>
          <a:endParaRPr lang="en-US"/>
        </a:p>
      </dgm:t>
    </dgm:pt>
    <dgm:pt modelId="{29B1D402-63E0-4277-B9B1-DE1AE207061C}" type="sibTrans" cxnId="{89F86E09-7B46-4DCB-A438-8B1FC1DB0A71}">
      <dgm:prSet/>
      <dgm:spPr/>
      <dgm:t>
        <a:bodyPr rtlCol="0"/>
        <a:lstStyle/>
        <a:p>
          <a:pPr rtl="0"/>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l-GR"/>
        </a:p>
      </dgm:t>
    </dgm:pt>
    <dgm:pt modelId="{EAA4FAF7-2B1B-440D-AB04-52061A8327A8}" type="pres">
      <dgm:prSet presAssocID="{0EFAF7DB-220E-474B-A306-B18848A2E64E}" presName="node" presStyleLbl="node1" presStyleIdx="0" presStyleCnt="5">
        <dgm:presLayoutVars>
          <dgm:bulletEnabled val="1"/>
        </dgm:presLayoutVars>
      </dgm:prSet>
      <dgm:spPr/>
      <dgm:t>
        <a:bodyPr/>
        <a:lstStyle/>
        <a:p>
          <a:endParaRPr lang="el-GR"/>
        </a:p>
      </dgm:t>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5">
        <dgm:presLayoutVars>
          <dgm:bulletEnabled val="1"/>
        </dgm:presLayoutVars>
      </dgm:prSet>
      <dgm:spPr/>
      <dgm:t>
        <a:bodyPr/>
        <a:lstStyle/>
        <a:p>
          <a:endParaRPr lang="el-GR"/>
        </a:p>
      </dgm:t>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5" custScaleX="172732" custScaleY="152502">
        <dgm:presLayoutVars>
          <dgm:bulletEnabled val="1"/>
        </dgm:presLayoutVars>
      </dgm:prSet>
      <dgm:spPr/>
      <dgm:t>
        <a:bodyPr/>
        <a:lstStyle/>
        <a:p>
          <a:endParaRPr lang="el-GR"/>
        </a:p>
      </dgm:t>
    </dgm:pt>
    <dgm:pt modelId="{D803BB6F-28BD-4A03-B872-7769C680243B}" type="pres">
      <dgm:prSet presAssocID="{C81D2561-AE20-4589-919A-5479573342B0}" presName="sibTrans" presStyleCnt="0"/>
      <dgm:spPr/>
    </dgm:pt>
    <dgm:pt modelId="{CB52FD11-6E75-4074-AC8F-10E0FD59B7A0}" type="pres">
      <dgm:prSet presAssocID="{204779DA-9EFD-416C-AA17-3047285492E6}" presName="node" presStyleLbl="node1" presStyleIdx="3" presStyleCnt="5" custScaleX="155924" custScaleY="173938" custLinFactY="16738" custLinFactNeighborX="1236" custLinFactNeighborY="100000">
        <dgm:presLayoutVars>
          <dgm:bulletEnabled val="1"/>
        </dgm:presLayoutVars>
      </dgm:prSet>
      <dgm:spPr/>
      <dgm:t>
        <a:bodyPr/>
        <a:lstStyle/>
        <a:p>
          <a:endParaRPr lang="el-GR"/>
        </a:p>
      </dgm:t>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4" presStyleCnt="5" custScaleX="126050" custScaleY="152604" custLinFactNeighborX="17345" custLinFactNeighborY="-2218">
        <dgm:presLayoutVars>
          <dgm:bulletEnabled val="1"/>
        </dgm:presLayoutVars>
      </dgm:prSet>
      <dgm:spPr/>
      <dgm:t>
        <a:bodyPr/>
        <a:lstStyle/>
        <a:p>
          <a:endParaRPr lang="el-GR"/>
        </a:p>
      </dgm:t>
    </dgm:pt>
  </dgm:ptLst>
  <dgm:cxnLst>
    <dgm:cxn modelId="{1A373FBE-0C0B-4365-8600-C5B96F883073}" type="presOf" srcId="{FBE57202-63C6-4AC6-8A48-2F7EEDE18422}" destId="{76049CD1-75A7-4C80-9C4F-81F0D3E4B5DC}" srcOrd="0" destOrd="0" presId="urn:microsoft.com/office/officeart/2005/8/layout/default#1"/>
    <dgm:cxn modelId="{98E9781F-6C85-4C8B-A8C8-ACC68D56FD26}" type="presOf" srcId="{0EFAF7DB-220E-474B-A306-B18848A2E64E}" destId="{EAA4FAF7-2B1B-440D-AB04-52061A8327A8}" srcOrd="0" destOrd="0" presId="urn:microsoft.com/office/officeart/2005/8/layout/default#1"/>
    <dgm:cxn modelId="{4B45AE37-5E95-4459-A22C-A76A562E440A}" srcId="{B842BC11-90CF-49FF-8D61-E8A8AAFE1BB6}" destId="{204779DA-9EFD-416C-AA17-3047285492E6}" srcOrd="3" destOrd="0" parTransId="{10182E5A-267A-4FF5-8BE4-365E5F0F59FD}" sibTransId="{89F8EF12-ABE9-4852-AA60-32F3BE4FD92C}"/>
    <dgm:cxn modelId="{7095E1F8-4EDE-4430-B07D-B7175589A733}" type="presOf" srcId="{B842BC11-90CF-49FF-8D61-E8A8AAFE1BB6}" destId="{068CCA7D-1404-4068-AB93-6968EFC37502}" srcOrd="0" destOrd="0" presId="urn:microsoft.com/office/officeart/2005/8/layout/default#1"/>
    <dgm:cxn modelId="{E88E6FD0-5EE8-42CE-8AC4-D71962510EE7}" srcId="{B842BC11-90CF-49FF-8D61-E8A8AAFE1BB6}" destId="{0EFAF7DB-220E-474B-A306-B18848A2E64E}" srcOrd="0" destOrd="0" parTransId="{ADEA5C60-BA03-45CE-8AE4-87E8350E817F}" sibTransId="{8655DB40-16AB-41AF-B7B9-C009642A6E8E}"/>
    <dgm:cxn modelId="{5257829B-1EC2-4B27-82CD-9A4900A3CEF5}" type="presOf" srcId="{204779DA-9EFD-416C-AA17-3047285492E6}" destId="{CB52FD11-6E75-4074-AC8F-10E0FD59B7A0}" srcOrd="0" destOrd="0" presId="urn:microsoft.com/office/officeart/2005/8/layout/default#1"/>
    <dgm:cxn modelId="{C2739289-C7F5-4C2B-8002-E64A84A3CCF1}" type="presOf" srcId="{9CA7C66F-6CF9-4093-95BD-C861D9811AA0}" destId="{C593AB34-4B84-4F47-A09D-1663F9F71AFC}" srcOrd="0" destOrd="0" presId="urn:microsoft.com/office/officeart/2005/8/layout/default#1"/>
    <dgm:cxn modelId="{1A254136-9EEE-43D0-BC71-1289B085104A}" srcId="{B842BC11-90CF-49FF-8D61-E8A8AAFE1BB6}" destId="{9CA7C66F-6CF9-4093-95BD-C861D9811AA0}" srcOrd="1" destOrd="0" parTransId="{5C383048-3A83-419C-82E9-AA46D2B4FFD3}" sibTransId="{9AC506A7-F034-46F5-B26F-46FD22856FB4}"/>
    <dgm:cxn modelId="{89F86E09-7B46-4DCB-A438-8B1FC1DB0A71}" srcId="{B842BC11-90CF-49FF-8D61-E8A8AAFE1BB6}" destId="{FBE57202-63C6-4AC6-8A48-2F7EEDE18422}" srcOrd="4" destOrd="0" parTransId="{22E9EA7B-06A1-4DB0-8C13-4FDDC38F5300}" sibTransId="{29B1D402-63E0-4277-B9B1-DE1AE207061C}"/>
    <dgm:cxn modelId="{4B3A68AC-F7E0-44C7-B1C8-7CD80B465A26}" type="presOf" srcId="{8AEC6483-23EF-4414-8E2A-6A005181899E}" destId="{917D3CD9-BA5B-404E-931F-223BF970C99B}" srcOrd="0" destOrd="0" presId="urn:microsoft.com/office/officeart/2005/8/layout/default#1"/>
    <dgm:cxn modelId="{976405B9-79B8-494E-A105-801AB128A327}" srcId="{B842BC11-90CF-49FF-8D61-E8A8AAFE1BB6}" destId="{8AEC6483-23EF-4414-8E2A-6A005181899E}" srcOrd="2" destOrd="0" parTransId="{526DBE94-00A7-461E-AF61-51DFFA468BD0}" sibTransId="{C81D2561-AE20-4589-919A-5479573342B0}"/>
    <dgm:cxn modelId="{BC5FF21A-43E7-485A-B596-C5AADF327B05}" type="presParOf" srcId="{068CCA7D-1404-4068-AB93-6968EFC37502}" destId="{EAA4FAF7-2B1B-440D-AB04-52061A8327A8}" srcOrd="0" destOrd="0" presId="urn:microsoft.com/office/officeart/2005/8/layout/default#1"/>
    <dgm:cxn modelId="{7DBDEB3C-0922-4C11-B032-8800766EAAC7}" type="presParOf" srcId="{068CCA7D-1404-4068-AB93-6968EFC37502}" destId="{D86C629E-FD24-4979-AD6C-FF765663342C}" srcOrd="1" destOrd="0" presId="urn:microsoft.com/office/officeart/2005/8/layout/default#1"/>
    <dgm:cxn modelId="{613FE1F9-EF48-4B26-8AF0-FACA67BF29EB}" type="presParOf" srcId="{068CCA7D-1404-4068-AB93-6968EFC37502}" destId="{C593AB34-4B84-4F47-A09D-1663F9F71AFC}" srcOrd="2" destOrd="0" presId="urn:microsoft.com/office/officeart/2005/8/layout/default#1"/>
    <dgm:cxn modelId="{40AAE183-EE4F-4AB0-9437-11D5128906F3}" type="presParOf" srcId="{068CCA7D-1404-4068-AB93-6968EFC37502}" destId="{5AD6466A-5AEB-4BDD-BDCC-43ADA92E714A}" srcOrd="3" destOrd="0" presId="urn:microsoft.com/office/officeart/2005/8/layout/default#1"/>
    <dgm:cxn modelId="{0859D5FC-F1F1-41ED-AFE7-9ED996860B28}" type="presParOf" srcId="{068CCA7D-1404-4068-AB93-6968EFC37502}" destId="{917D3CD9-BA5B-404E-931F-223BF970C99B}" srcOrd="4" destOrd="0" presId="urn:microsoft.com/office/officeart/2005/8/layout/default#1"/>
    <dgm:cxn modelId="{235E33CA-9331-4C4F-9FB8-E86BD246400B}" type="presParOf" srcId="{068CCA7D-1404-4068-AB93-6968EFC37502}" destId="{D803BB6F-28BD-4A03-B872-7769C680243B}" srcOrd="5" destOrd="0" presId="urn:microsoft.com/office/officeart/2005/8/layout/default#1"/>
    <dgm:cxn modelId="{59493989-76F3-460C-95F9-0ACC1B69B031}" type="presParOf" srcId="{068CCA7D-1404-4068-AB93-6968EFC37502}" destId="{CB52FD11-6E75-4074-AC8F-10E0FD59B7A0}" srcOrd="6" destOrd="0" presId="urn:microsoft.com/office/officeart/2005/8/layout/default#1"/>
    <dgm:cxn modelId="{6A894F3B-0B32-4910-89E9-FF9567B8B041}" type="presParOf" srcId="{068CCA7D-1404-4068-AB93-6968EFC37502}" destId="{08588CD8-2C19-489E-9D24-02924B217C45}" srcOrd="7" destOrd="0" presId="urn:microsoft.com/office/officeart/2005/8/layout/default#1"/>
    <dgm:cxn modelId="{A2512EF8-018A-47CE-AD9F-9EF6FA2C53E3}" type="presParOf" srcId="{068CCA7D-1404-4068-AB93-6968EFC37502}" destId="{76049CD1-75A7-4C80-9C4F-81F0D3E4B5DC}"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8382EA7-E0BB-4AD4-B6A1-ACAC26557066}" type="doc">
      <dgm:prSet loTypeId="urn:microsoft.com/office/officeart/2005/8/layout/lProcess3" loCatId="process" qsTypeId="urn:microsoft.com/office/officeart/2005/8/quickstyle/3d4" qsCatId="3D" csTypeId="urn:microsoft.com/office/officeart/2005/8/colors/accent2_1" csCatId="accent2" phldr="1"/>
      <dgm:spPr/>
      <dgm:t>
        <a:bodyPr/>
        <a:lstStyle/>
        <a:p>
          <a:endParaRPr lang="el-GR"/>
        </a:p>
      </dgm:t>
    </dgm:pt>
    <dgm:pt modelId="{101C579C-B594-4A9F-9AAE-3A2AAC93D654}">
      <dgm:prSet phldrT="[Κείμενο]"/>
      <dgm:spPr/>
      <dgm:t>
        <a:bodyPr/>
        <a:lstStyle/>
        <a:p>
          <a:r>
            <a:rPr lang="el-GR" dirty="0" smtClean="0">
              <a:solidFill>
                <a:srgbClr val="0070C0"/>
              </a:solidFill>
            </a:rPr>
            <a:t>Μπλε</a:t>
          </a:r>
          <a:endParaRPr lang="el-GR" dirty="0">
            <a:solidFill>
              <a:srgbClr val="0070C0"/>
            </a:solidFill>
          </a:endParaRPr>
        </a:p>
      </dgm:t>
    </dgm:pt>
    <dgm:pt modelId="{4E5C80AF-CEEA-4893-987B-383A510582E0}" type="parTrans" cxnId="{0F96E370-1516-45DA-8DCC-579198E07FE7}">
      <dgm:prSet/>
      <dgm:spPr/>
      <dgm:t>
        <a:bodyPr/>
        <a:lstStyle/>
        <a:p>
          <a:endParaRPr lang="el-GR"/>
        </a:p>
      </dgm:t>
    </dgm:pt>
    <dgm:pt modelId="{B17BE5D9-C4B6-49FA-938D-1389D962A4C9}" type="sibTrans" cxnId="{0F96E370-1516-45DA-8DCC-579198E07FE7}">
      <dgm:prSet/>
      <dgm:spPr/>
      <dgm:t>
        <a:bodyPr/>
        <a:lstStyle/>
        <a:p>
          <a:endParaRPr lang="el-GR"/>
        </a:p>
      </dgm:t>
    </dgm:pt>
    <dgm:pt modelId="{A7FDF2D0-121D-4113-9D05-0CEB9E846F12}">
      <dgm:prSet phldrT="[Κείμενο]"/>
      <dgm:spPr/>
      <dgm:t>
        <a:bodyPr/>
        <a:lstStyle/>
        <a:p>
          <a:r>
            <a:rPr lang="el-GR" dirty="0" smtClean="0">
              <a:solidFill>
                <a:srgbClr val="0070C0"/>
              </a:solidFill>
            </a:rPr>
            <a:t>Σολ</a:t>
          </a:r>
          <a:endParaRPr lang="el-GR" dirty="0">
            <a:solidFill>
              <a:srgbClr val="0070C0"/>
            </a:solidFill>
          </a:endParaRPr>
        </a:p>
      </dgm:t>
    </dgm:pt>
    <dgm:pt modelId="{09D10D58-8E6F-4B7D-A7F8-3257B21AA743}" type="parTrans" cxnId="{E55DC414-7243-4DC2-89C2-E9E61813D669}">
      <dgm:prSet/>
      <dgm:spPr/>
      <dgm:t>
        <a:bodyPr/>
        <a:lstStyle/>
        <a:p>
          <a:endParaRPr lang="el-GR"/>
        </a:p>
      </dgm:t>
    </dgm:pt>
    <dgm:pt modelId="{67F5A396-360F-4B6F-B3F7-8C03EE860B9B}" type="sibTrans" cxnId="{E55DC414-7243-4DC2-89C2-E9E61813D669}">
      <dgm:prSet/>
      <dgm:spPr/>
      <dgm:t>
        <a:bodyPr/>
        <a:lstStyle/>
        <a:p>
          <a:endParaRPr lang="el-GR"/>
        </a:p>
      </dgm:t>
    </dgm:pt>
    <dgm:pt modelId="{F71A9716-3B26-4574-9A3C-A88764D01019}">
      <dgm:prSet phldrT="[Κείμενο]"/>
      <dgm:spPr/>
      <dgm:t>
        <a:bodyPr/>
        <a:lstStyle/>
        <a:p>
          <a:r>
            <a:rPr lang="el-GR" dirty="0" smtClean="0">
              <a:solidFill>
                <a:srgbClr val="A30DA7"/>
              </a:solidFill>
            </a:rPr>
            <a:t>Μωβ</a:t>
          </a:r>
          <a:endParaRPr lang="el-GR" dirty="0">
            <a:solidFill>
              <a:srgbClr val="A30DA7"/>
            </a:solidFill>
          </a:endParaRPr>
        </a:p>
      </dgm:t>
    </dgm:pt>
    <dgm:pt modelId="{7B40FD6F-4FCC-4705-8C5F-4E56B5927FC7}" type="parTrans" cxnId="{71D66C52-5BFC-4C05-BB27-2DAEAC1A12FD}">
      <dgm:prSet/>
      <dgm:spPr/>
      <dgm:t>
        <a:bodyPr/>
        <a:lstStyle/>
        <a:p>
          <a:endParaRPr lang="el-GR"/>
        </a:p>
      </dgm:t>
    </dgm:pt>
    <dgm:pt modelId="{6F5842BD-784E-4C7D-9C4F-8FB96738BB29}" type="sibTrans" cxnId="{71D66C52-5BFC-4C05-BB27-2DAEAC1A12FD}">
      <dgm:prSet/>
      <dgm:spPr/>
      <dgm:t>
        <a:bodyPr/>
        <a:lstStyle/>
        <a:p>
          <a:endParaRPr lang="el-GR"/>
        </a:p>
      </dgm:t>
    </dgm:pt>
    <dgm:pt modelId="{E716DF30-DFDE-43EB-BD60-D82500587CF5}">
      <dgm:prSet phldrT="[Κείμενο]"/>
      <dgm:spPr/>
      <dgm:t>
        <a:bodyPr/>
        <a:lstStyle/>
        <a:p>
          <a:r>
            <a:rPr lang="el-GR" dirty="0" smtClean="0">
              <a:solidFill>
                <a:srgbClr val="A30DA7"/>
              </a:solidFill>
            </a:rPr>
            <a:t>Λα</a:t>
          </a:r>
          <a:endParaRPr lang="el-GR" dirty="0">
            <a:solidFill>
              <a:srgbClr val="A30DA7"/>
            </a:solidFill>
          </a:endParaRPr>
        </a:p>
      </dgm:t>
    </dgm:pt>
    <dgm:pt modelId="{C58A5E24-0D5D-42D1-8897-7B9C6B0444CE}" type="parTrans" cxnId="{E104FD94-4B6E-42EA-A7AC-32F76EB5E9BF}">
      <dgm:prSet/>
      <dgm:spPr/>
      <dgm:t>
        <a:bodyPr/>
        <a:lstStyle/>
        <a:p>
          <a:endParaRPr lang="el-GR"/>
        </a:p>
      </dgm:t>
    </dgm:pt>
    <dgm:pt modelId="{35714849-EDF4-476D-AA12-7DD3DC60B0A1}" type="sibTrans" cxnId="{E104FD94-4B6E-42EA-A7AC-32F76EB5E9BF}">
      <dgm:prSet/>
      <dgm:spPr/>
      <dgm:t>
        <a:bodyPr/>
        <a:lstStyle/>
        <a:p>
          <a:endParaRPr lang="el-GR"/>
        </a:p>
      </dgm:t>
    </dgm:pt>
    <dgm:pt modelId="{2DD174B1-25AB-4E13-835C-5E95B2FE720C}">
      <dgm:prSet phldrT="[Κείμενο]"/>
      <dgm:spPr/>
      <dgm:t>
        <a:bodyPr/>
        <a:lstStyle/>
        <a:p>
          <a:r>
            <a:rPr lang="el-GR" smtClean="0">
              <a:solidFill>
                <a:srgbClr val="FF0066"/>
              </a:solidFill>
            </a:rPr>
            <a:t>Ροζ</a:t>
          </a:r>
          <a:endParaRPr lang="el-GR" dirty="0">
            <a:solidFill>
              <a:srgbClr val="FF0066"/>
            </a:solidFill>
          </a:endParaRPr>
        </a:p>
      </dgm:t>
    </dgm:pt>
    <dgm:pt modelId="{0C3B30BC-6020-485A-A6C4-C4EAFDFF390E}" type="parTrans" cxnId="{216146B9-9D28-4F00-B99E-A1CCA4029AC0}">
      <dgm:prSet/>
      <dgm:spPr/>
      <dgm:t>
        <a:bodyPr/>
        <a:lstStyle/>
        <a:p>
          <a:endParaRPr lang="el-GR"/>
        </a:p>
      </dgm:t>
    </dgm:pt>
    <dgm:pt modelId="{3110B509-633B-4AF6-A074-890F2AA164C4}" type="sibTrans" cxnId="{216146B9-9D28-4F00-B99E-A1CCA4029AC0}">
      <dgm:prSet/>
      <dgm:spPr/>
      <dgm:t>
        <a:bodyPr/>
        <a:lstStyle/>
        <a:p>
          <a:endParaRPr lang="el-GR"/>
        </a:p>
      </dgm:t>
    </dgm:pt>
    <dgm:pt modelId="{6E91A2F0-C37E-430A-A375-5DFC425423A3}">
      <dgm:prSet phldrT="[Κείμενο]"/>
      <dgm:spPr/>
      <dgm:t>
        <a:bodyPr/>
        <a:lstStyle/>
        <a:p>
          <a:r>
            <a:rPr lang="el-GR" dirty="0" smtClean="0">
              <a:solidFill>
                <a:srgbClr val="FF0066"/>
              </a:solidFill>
            </a:rPr>
            <a:t>Σι</a:t>
          </a:r>
          <a:endParaRPr lang="el-GR" dirty="0">
            <a:solidFill>
              <a:srgbClr val="FF0066"/>
            </a:solidFill>
          </a:endParaRPr>
        </a:p>
      </dgm:t>
    </dgm:pt>
    <dgm:pt modelId="{45BA438C-258C-471A-8102-A6FA5332E249}" type="parTrans" cxnId="{8643F775-9786-435A-89BA-53AD3E0AC05E}">
      <dgm:prSet/>
      <dgm:spPr/>
      <dgm:t>
        <a:bodyPr/>
        <a:lstStyle/>
        <a:p>
          <a:endParaRPr lang="el-GR"/>
        </a:p>
      </dgm:t>
    </dgm:pt>
    <dgm:pt modelId="{B4887F4A-F5EF-492D-BE4D-CC4DDFF39D0C}" type="sibTrans" cxnId="{8643F775-9786-435A-89BA-53AD3E0AC05E}">
      <dgm:prSet/>
      <dgm:spPr/>
      <dgm:t>
        <a:bodyPr/>
        <a:lstStyle/>
        <a:p>
          <a:endParaRPr lang="el-GR"/>
        </a:p>
      </dgm:t>
    </dgm:pt>
    <dgm:pt modelId="{B47A3277-2E9F-46A7-85CD-DC2AEC90F790}">
      <dgm:prSet/>
      <dgm:spPr/>
      <dgm:t>
        <a:bodyPr/>
        <a:lstStyle/>
        <a:p>
          <a:r>
            <a:rPr lang="el-GR" dirty="0" smtClean="0">
              <a:solidFill>
                <a:srgbClr val="00B050"/>
              </a:solidFill>
            </a:rPr>
            <a:t>Φα</a:t>
          </a:r>
          <a:endParaRPr lang="el-GR" dirty="0">
            <a:solidFill>
              <a:srgbClr val="00B050"/>
            </a:solidFill>
          </a:endParaRPr>
        </a:p>
      </dgm:t>
    </dgm:pt>
    <dgm:pt modelId="{D166A23D-79E0-4270-BF5B-CBBEE65EA6D7}" type="parTrans" cxnId="{45708DF2-1992-427F-BD22-30DA44266C93}">
      <dgm:prSet/>
      <dgm:spPr/>
      <dgm:t>
        <a:bodyPr/>
        <a:lstStyle/>
        <a:p>
          <a:endParaRPr lang="el-GR"/>
        </a:p>
      </dgm:t>
    </dgm:pt>
    <dgm:pt modelId="{EA8D5EA4-F63F-4A2B-8AD8-FC0CA1508245}" type="sibTrans" cxnId="{45708DF2-1992-427F-BD22-30DA44266C93}">
      <dgm:prSet/>
      <dgm:spPr/>
      <dgm:t>
        <a:bodyPr/>
        <a:lstStyle/>
        <a:p>
          <a:endParaRPr lang="el-GR"/>
        </a:p>
      </dgm:t>
    </dgm:pt>
    <dgm:pt modelId="{944CD644-C6CC-4630-AC56-B5AA6B8B8F50}">
      <dgm:prSet/>
      <dgm:spPr/>
      <dgm:t>
        <a:bodyPr/>
        <a:lstStyle/>
        <a:p>
          <a:r>
            <a:rPr lang="el-GR" dirty="0" err="1" smtClean="0">
              <a:solidFill>
                <a:srgbClr val="00B050"/>
              </a:solidFill>
            </a:rPr>
            <a:t>Πράσσινο</a:t>
          </a:r>
          <a:endParaRPr lang="el-GR" dirty="0">
            <a:solidFill>
              <a:srgbClr val="00B050"/>
            </a:solidFill>
          </a:endParaRPr>
        </a:p>
      </dgm:t>
    </dgm:pt>
    <dgm:pt modelId="{2E2FD317-7DFF-4054-823E-5B0A17863946}" type="parTrans" cxnId="{6C54C11C-0C68-40AE-9518-2010DD20C316}">
      <dgm:prSet/>
      <dgm:spPr/>
      <dgm:t>
        <a:bodyPr/>
        <a:lstStyle/>
        <a:p>
          <a:endParaRPr lang="el-GR"/>
        </a:p>
      </dgm:t>
    </dgm:pt>
    <dgm:pt modelId="{FB2C9E55-BB4B-4D08-A077-333281FB488B}" type="sibTrans" cxnId="{6C54C11C-0C68-40AE-9518-2010DD20C316}">
      <dgm:prSet/>
      <dgm:spPr/>
      <dgm:t>
        <a:bodyPr/>
        <a:lstStyle/>
        <a:p>
          <a:endParaRPr lang="el-GR"/>
        </a:p>
      </dgm:t>
    </dgm:pt>
    <dgm:pt modelId="{5490C026-7EDD-40DC-8AF5-52885DD9C8CF}">
      <dgm:prSet/>
      <dgm:spPr/>
      <dgm:t>
        <a:bodyPr/>
        <a:lstStyle/>
        <a:p>
          <a:r>
            <a:rPr lang="el-GR" dirty="0" smtClean="0">
              <a:solidFill>
                <a:srgbClr val="FFFF00"/>
              </a:solidFill>
            </a:rPr>
            <a:t>Μι</a:t>
          </a:r>
          <a:endParaRPr lang="el-GR" dirty="0">
            <a:solidFill>
              <a:srgbClr val="FFFF00"/>
            </a:solidFill>
          </a:endParaRPr>
        </a:p>
      </dgm:t>
    </dgm:pt>
    <dgm:pt modelId="{17857127-AE82-47FA-88EF-F37B901B0DBC}" type="parTrans" cxnId="{1257A146-CCE7-4651-A072-E9DD8BDB6A0F}">
      <dgm:prSet/>
      <dgm:spPr/>
      <dgm:t>
        <a:bodyPr/>
        <a:lstStyle/>
        <a:p>
          <a:endParaRPr lang="el-GR"/>
        </a:p>
      </dgm:t>
    </dgm:pt>
    <dgm:pt modelId="{8F8DEEA0-FE94-472B-BEA5-31FF3B3A09E5}" type="sibTrans" cxnId="{1257A146-CCE7-4651-A072-E9DD8BDB6A0F}">
      <dgm:prSet/>
      <dgm:spPr/>
      <dgm:t>
        <a:bodyPr/>
        <a:lstStyle/>
        <a:p>
          <a:endParaRPr lang="el-GR"/>
        </a:p>
      </dgm:t>
    </dgm:pt>
    <dgm:pt modelId="{0D7112A9-B7DB-4DEF-AD4A-DD3DC7F3C172}">
      <dgm:prSet/>
      <dgm:spPr/>
      <dgm:t>
        <a:bodyPr/>
        <a:lstStyle/>
        <a:p>
          <a:r>
            <a:rPr lang="el-GR" smtClean="0">
              <a:solidFill>
                <a:srgbClr val="FFFF00"/>
              </a:solidFill>
            </a:rPr>
            <a:t>Κίτρινο</a:t>
          </a:r>
          <a:endParaRPr lang="el-GR" dirty="0">
            <a:solidFill>
              <a:srgbClr val="FFFF00"/>
            </a:solidFill>
          </a:endParaRPr>
        </a:p>
      </dgm:t>
    </dgm:pt>
    <dgm:pt modelId="{92B9B35E-0770-49EA-9600-F081BA908FD9}" type="parTrans" cxnId="{A1E3201F-84BD-4864-AD89-549F65AAA9F2}">
      <dgm:prSet/>
      <dgm:spPr/>
      <dgm:t>
        <a:bodyPr/>
        <a:lstStyle/>
        <a:p>
          <a:endParaRPr lang="el-GR"/>
        </a:p>
      </dgm:t>
    </dgm:pt>
    <dgm:pt modelId="{381D721A-191A-4A77-860B-855FDE5D8BF6}" type="sibTrans" cxnId="{A1E3201F-84BD-4864-AD89-549F65AAA9F2}">
      <dgm:prSet/>
      <dgm:spPr/>
      <dgm:t>
        <a:bodyPr/>
        <a:lstStyle/>
        <a:p>
          <a:endParaRPr lang="el-GR"/>
        </a:p>
      </dgm:t>
    </dgm:pt>
    <dgm:pt modelId="{9E8F6C44-446B-4BC5-95E7-B2F20B1F0B21}">
      <dgm:prSet/>
      <dgm:spPr/>
      <dgm:t>
        <a:bodyPr/>
        <a:lstStyle/>
        <a:p>
          <a:r>
            <a:rPr lang="el-GR" dirty="0" smtClean="0">
              <a:solidFill>
                <a:srgbClr val="FFC000"/>
              </a:solidFill>
            </a:rPr>
            <a:t>Ρε</a:t>
          </a:r>
          <a:endParaRPr lang="el-GR" dirty="0">
            <a:solidFill>
              <a:srgbClr val="FFC000"/>
            </a:solidFill>
          </a:endParaRPr>
        </a:p>
      </dgm:t>
    </dgm:pt>
    <dgm:pt modelId="{1D100003-4A06-445F-A3C6-A87005FFA0DF}" type="parTrans" cxnId="{CEDBF10A-9AFC-4BB0-9B65-DEB59CEA1E9A}">
      <dgm:prSet/>
      <dgm:spPr/>
      <dgm:t>
        <a:bodyPr/>
        <a:lstStyle/>
        <a:p>
          <a:endParaRPr lang="el-GR"/>
        </a:p>
      </dgm:t>
    </dgm:pt>
    <dgm:pt modelId="{3EB34843-0240-486A-9314-CD0434828E5E}" type="sibTrans" cxnId="{CEDBF10A-9AFC-4BB0-9B65-DEB59CEA1E9A}">
      <dgm:prSet/>
      <dgm:spPr/>
      <dgm:t>
        <a:bodyPr/>
        <a:lstStyle/>
        <a:p>
          <a:endParaRPr lang="el-GR"/>
        </a:p>
      </dgm:t>
    </dgm:pt>
    <dgm:pt modelId="{9C143385-6E2C-4FC5-A3A9-BFFA03F6B688}">
      <dgm:prSet/>
      <dgm:spPr/>
      <dgm:t>
        <a:bodyPr/>
        <a:lstStyle/>
        <a:p>
          <a:r>
            <a:rPr lang="el-GR" smtClean="0">
              <a:solidFill>
                <a:srgbClr val="FFC000"/>
              </a:solidFill>
            </a:rPr>
            <a:t>Πορτοκαλί</a:t>
          </a:r>
          <a:endParaRPr lang="el-GR" dirty="0">
            <a:solidFill>
              <a:srgbClr val="FFC000"/>
            </a:solidFill>
          </a:endParaRPr>
        </a:p>
      </dgm:t>
    </dgm:pt>
    <dgm:pt modelId="{704E608B-E592-4F74-B7B4-3E3919B3E625}" type="parTrans" cxnId="{09A4A54A-AF1A-4693-AE7F-F8AD65DDC28F}">
      <dgm:prSet/>
      <dgm:spPr/>
      <dgm:t>
        <a:bodyPr/>
        <a:lstStyle/>
        <a:p>
          <a:endParaRPr lang="el-GR"/>
        </a:p>
      </dgm:t>
    </dgm:pt>
    <dgm:pt modelId="{702734EE-DA05-4329-8137-7A52361897E7}" type="sibTrans" cxnId="{09A4A54A-AF1A-4693-AE7F-F8AD65DDC28F}">
      <dgm:prSet/>
      <dgm:spPr/>
      <dgm:t>
        <a:bodyPr/>
        <a:lstStyle/>
        <a:p>
          <a:endParaRPr lang="el-GR"/>
        </a:p>
      </dgm:t>
    </dgm:pt>
    <dgm:pt modelId="{779A0896-BA0E-4456-9CDD-371F59449AB3}">
      <dgm:prSet/>
      <dgm:spPr/>
      <dgm:t>
        <a:bodyPr/>
        <a:lstStyle/>
        <a:p>
          <a:r>
            <a:rPr lang="el-GR" dirty="0" smtClean="0">
              <a:solidFill>
                <a:srgbClr val="FF0000"/>
              </a:solidFill>
            </a:rPr>
            <a:t>Ντο</a:t>
          </a:r>
          <a:endParaRPr lang="el-GR" dirty="0">
            <a:solidFill>
              <a:srgbClr val="FF0000"/>
            </a:solidFill>
          </a:endParaRPr>
        </a:p>
      </dgm:t>
    </dgm:pt>
    <dgm:pt modelId="{0537BCA0-EE21-483F-9F4B-C33EA1538016}" type="parTrans" cxnId="{00773812-D350-4169-B315-E12C72E84FFF}">
      <dgm:prSet/>
      <dgm:spPr/>
      <dgm:t>
        <a:bodyPr/>
        <a:lstStyle/>
        <a:p>
          <a:endParaRPr lang="el-GR"/>
        </a:p>
      </dgm:t>
    </dgm:pt>
    <dgm:pt modelId="{6F50A449-F0D0-4743-A739-73B6355CEFAD}" type="sibTrans" cxnId="{00773812-D350-4169-B315-E12C72E84FFF}">
      <dgm:prSet/>
      <dgm:spPr/>
      <dgm:t>
        <a:bodyPr/>
        <a:lstStyle/>
        <a:p>
          <a:endParaRPr lang="el-GR"/>
        </a:p>
      </dgm:t>
    </dgm:pt>
    <dgm:pt modelId="{93BF64EF-3325-48AD-9033-67DC4CF21855}">
      <dgm:prSet/>
      <dgm:spPr/>
      <dgm:t>
        <a:bodyPr/>
        <a:lstStyle/>
        <a:p>
          <a:r>
            <a:rPr lang="el-GR" dirty="0" smtClean="0">
              <a:solidFill>
                <a:srgbClr val="FF0000"/>
              </a:solidFill>
            </a:rPr>
            <a:t>Κόκκινο</a:t>
          </a:r>
          <a:endParaRPr lang="el-GR" dirty="0">
            <a:solidFill>
              <a:srgbClr val="FF0000"/>
            </a:solidFill>
          </a:endParaRPr>
        </a:p>
      </dgm:t>
    </dgm:pt>
    <dgm:pt modelId="{7DB31430-FAE6-4946-9EA6-7A15E33113F1}" type="parTrans" cxnId="{9837C147-6D85-45EF-B620-FF70CF7424DA}">
      <dgm:prSet/>
      <dgm:spPr/>
      <dgm:t>
        <a:bodyPr/>
        <a:lstStyle/>
        <a:p>
          <a:endParaRPr lang="el-GR"/>
        </a:p>
      </dgm:t>
    </dgm:pt>
    <dgm:pt modelId="{BBA635BC-E68E-4719-B076-A2D675097F80}" type="sibTrans" cxnId="{9837C147-6D85-45EF-B620-FF70CF7424DA}">
      <dgm:prSet/>
      <dgm:spPr/>
      <dgm:t>
        <a:bodyPr/>
        <a:lstStyle/>
        <a:p>
          <a:endParaRPr lang="el-GR"/>
        </a:p>
      </dgm:t>
    </dgm:pt>
    <dgm:pt modelId="{5CCB5A36-0FDD-4C46-9EA8-269CD0BBFA39}" type="pres">
      <dgm:prSet presAssocID="{08382EA7-E0BB-4AD4-B6A1-ACAC26557066}" presName="Name0" presStyleCnt="0">
        <dgm:presLayoutVars>
          <dgm:chPref val="3"/>
          <dgm:dir/>
          <dgm:animLvl val="lvl"/>
          <dgm:resizeHandles/>
        </dgm:presLayoutVars>
      </dgm:prSet>
      <dgm:spPr/>
      <dgm:t>
        <a:bodyPr/>
        <a:lstStyle/>
        <a:p>
          <a:endParaRPr lang="el-GR"/>
        </a:p>
      </dgm:t>
    </dgm:pt>
    <dgm:pt modelId="{E61E12A2-D187-4A8B-A9E5-7193D26623E7}" type="pres">
      <dgm:prSet presAssocID="{93BF64EF-3325-48AD-9033-67DC4CF21855}" presName="horFlow" presStyleCnt="0"/>
      <dgm:spPr/>
    </dgm:pt>
    <dgm:pt modelId="{7788E78B-981D-414F-9485-BB6C41DD8CFB}" type="pres">
      <dgm:prSet presAssocID="{93BF64EF-3325-48AD-9033-67DC4CF21855}" presName="bigChev" presStyleLbl="node1" presStyleIdx="0" presStyleCnt="7"/>
      <dgm:spPr/>
      <dgm:t>
        <a:bodyPr/>
        <a:lstStyle/>
        <a:p>
          <a:endParaRPr lang="el-GR"/>
        </a:p>
      </dgm:t>
    </dgm:pt>
    <dgm:pt modelId="{D8FF2800-4843-4547-ACBE-158942AFC1E3}" type="pres">
      <dgm:prSet presAssocID="{0537BCA0-EE21-483F-9F4B-C33EA1538016}" presName="parTrans" presStyleCnt="0"/>
      <dgm:spPr/>
    </dgm:pt>
    <dgm:pt modelId="{C5F4D8E5-91B1-4CC3-A873-5DF2A7BF2032}" type="pres">
      <dgm:prSet presAssocID="{779A0896-BA0E-4456-9CDD-371F59449AB3}" presName="node" presStyleLbl="alignAccFollowNode1" presStyleIdx="0" presStyleCnt="7">
        <dgm:presLayoutVars>
          <dgm:bulletEnabled val="1"/>
        </dgm:presLayoutVars>
      </dgm:prSet>
      <dgm:spPr/>
      <dgm:t>
        <a:bodyPr/>
        <a:lstStyle/>
        <a:p>
          <a:endParaRPr lang="el-GR"/>
        </a:p>
      </dgm:t>
    </dgm:pt>
    <dgm:pt modelId="{22F037A6-FC65-4D21-967C-EBF186114FF2}" type="pres">
      <dgm:prSet presAssocID="{93BF64EF-3325-48AD-9033-67DC4CF21855}" presName="vSp" presStyleCnt="0"/>
      <dgm:spPr/>
    </dgm:pt>
    <dgm:pt modelId="{3C376E31-ED99-4D0B-B235-4C824CAE9D72}" type="pres">
      <dgm:prSet presAssocID="{9C143385-6E2C-4FC5-A3A9-BFFA03F6B688}" presName="horFlow" presStyleCnt="0"/>
      <dgm:spPr/>
    </dgm:pt>
    <dgm:pt modelId="{DFD58E04-0DFB-4A9C-80E0-CE093BAD5CA2}" type="pres">
      <dgm:prSet presAssocID="{9C143385-6E2C-4FC5-A3A9-BFFA03F6B688}" presName="bigChev" presStyleLbl="node1" presStyleIdx="1" presStyleCnt="7"/>
      <dgm:spPr/>
      <dgm:t>
        <a:bodyPr/>
        <a:lstStyle/>
        <a:p>
          <a:endParaRPr lang="el-GR"/>
        </a:p>
      </dgm:t>
    </dgm:pt>
    <dgm:pt modelId="{C4423CF3-6567-4768-BDEA-8FDF8E7D4A75}" type="pres">
      <dgm:prSet presAssocID="{1D100003-4A06-445F-A3C6-A87005FFA0DF}" presName="parTrans" presStyleCnt="0"/>
      <dgm:spPr/>
    </dgm:pt>
    <dgm:pt modelId="{1C9BE370-BF64-4AAF-A0FB-6EC066FABC3F}" type="pres">
      <dgm:prSet presAssocID="{9E8F6C44-446B-4BC5-95E7-B2F20B1F0B21}" presName="node" presStyleLbl="alignAccFollowNode1" presStyleIdx="1" presStyleCnt="7">
        <dgm:presLayoutVars>
          <dgm:bulletEnabled val="1"/>
        </dgm:presLayoutVars>
      </dgm:prSet>
      <dgm:spPr/>
      <dgm:t>
        <a:bodyPr/>
        <a:lstStyle/>
        <a:p>
          <a:endParaRPr lang="el-GR"/>
        </a:p>
      </dgm:t>
    </dgm:pt>
    <dgm:pt modelId="{3F850E39-9557-40F4-9F75-73D4B049F9BA}" type="pres">
      <dgm:prSet presAssocID="{9C143385-6E2C-4FC5-A3A9-BFFA03F6B688}" presName="vSp" presStyleCnt="0"/>
      <dgm:spPr/>
    </dgm:pt>
    <dgm:pt modelId="{FFD0D67F-FF42-4208-B2D9-5BBFFE563E29}" type="pres">
      <dgm:prSet presAssocID="{0D7112A9-B7DB-4DEF-AD4A-DD3DC7F3C172}" presName="horFlow" presStyleCnt="0"/>
      <dgm:spPr/>
    </dgm:pt>
    <dgm:pt modelId="{0AC97648-8D70-4827-914B-21579A01D9D4}" type="pres">
      <dgm:prSet presAssocID="{0D7112A9-B7DB-4DEF-AD4A-DD3DC7F3C172}" presName="bigChev" presStyleLbl="node1" presStyleIdx="2" presStyleCnt="7"/>
      <dgm:spPr/>
      <dgm:t>
        <a:bodyPr/>
        <a:lstStyle/>
        <a:p>
          <a:endParaRPr lang="el-GR"/>
        </a:p>
      </dgm:t>
    </dgm:pt>
    <dgm:pt modelId="{0E9D1835-D881-4CF8-B286-CA66537D0CF4}" type="pres">
      <dgm:prSet presAssocID="{17857127-AE82-47FA-88EF-F37B901B0DBC}" presName="parTrans" presStyleCnt="0"/>
      <dgm:spPr/>
    </dgm:pt>
    <dgm:pt modelId="{37D63A73-0A83-43D1-BCD0-DC363C6B2113}" type="pres">
      <dgm:prSet presAssocID="{5490C026-7EDD-40DC-8AF5-52885DD9C8CF}" presName="node" presStyleLbl="alignAccFollowNode1" presStyleIdx="2" presStyleCnt="7">
        <dgm:presLayoutVars>
          <dgm:bulletEnabled val="1"/>
        </dgm:presLayoutVars>
      </dgm:prSet>
      <dgm:spPr/>
      <dgm:t>
        <a:bodyPr/>
        <a:lstStyle/>
        <a:p>
          <a:endParaRPr lang="el-GR"/>
        </a:p>
      </dgm:t>
    </dgm:pt>
    <dgm:pt modelId="{8983DECA-FCA8-431A-BA59-D6923624BDDA}" type="pres">
      <dgm:prSet presAssocID="{0D7112A9-B7DB-4DEF-AD4A-DD3DC7F3C172}" presName="vSp" presStyleCnt="0"/>
      <dgm:spPr/>
    </dgm:pt>
    <dgm:pt modelId="{38D9C434-C6B2-43A0-AA79-D863C2FB95E2}" type="pres">
      <dgm:prSet presAssocID="{944CD644-C6CC-4630-AC56-B5AA6B8B8F50}" presName="horFlow" presStyleCnt="0"/>
      <dgm:spPr/>
    </dgm:pt>
    <dgm:pt modelId="{97A3A511-1B10-4207-9457-ED58208E32A9}" type="pres">
      <dgm:prSet presAssocID="{944CD644-C6CC-4630-AC56-B5AA6B8B8F50}" presName="bigChev" presStyleLbl="node1" presStyleIdx="3" presStyleCnt="7"/>
      <dgm:spPr/>
      <dgm:t>
        <a:bodyPr/>
        <a:lstStyle/>
        <a:p>
          <a:endParaRPr lang="el-GR"/>
        </a:p>
      </dgm:t>
    </dgm:pt>
    <dgm:pt modelId="{1518A1DC-7031-4597-A768-9F72E2A0CF17}" type="pres">
      <dgm:prSet presAssocID="{D166A23D-79E0-4270-BF5B-CBBEE65EA6D7}" presName="parTrans" presStyleCnt="0"/>
      <dgm:spPr/>
    </dgm:pt>
    <dgm:pt modelId="{5ADAA6FF-FFBB-4CA6-966E-5047D38FAD82}" type="pres">
      <dgm:prSet presAssocID="{B47A3277-2E9F-46A7-85CD-DC2AEC90F790}" presName="node" presStyleLbl="alignAccFollowNode1" presStyleIdx="3" presStyleCnt="7">
        <dgm:presLayoutVars>
          <dgm:bulletEnabled val="1"/>
        </dgm:presLayoutVars>
      </dgm:prSet>
      <dgm:spPr/>
      <dgm:t>
        <a:bodyPr/>
        <a:lstStyle/>
        <a:p>
          <a:endParaRPr lang="el-GR"/>
        </a:p>
      </dgm:t>
    </dgm:pt>
    <dgm:pt modelId="{168E9C3F-9C7B-458F-AC67-27B73CD63128}" type="pres">
      <dgm:prSet presAssocID="{944CD644-C6CC-4630-AC56-B5AA6B8B8F50}" presName="vSp" presStyleCnt="0"/>
      <dgm:spPr/>
    </dgm:pt>
    <dgm:pt modelId="{27DC51AA-6D44-463A-AEA5-7D2DE197248B}" type="pres">
      <dgm:prSet presAssocID="{101C579C-B594-4A9F-9AAE-3A2AAC93D654}" presName="horFlow" presStyleCnt="0"/>
      <dgm:spPr/>
    </dgm:pt>
    <dgm:pt modelId="{30297635-E066-4C67-9B6B-4CC709A6B171}" type="pres">
      <dgm:prSet presAssocID="{101C579C-B594-4A9F-9AAE-3A2AAC93D654}" presName="bigChev" presStyleLbl="node1" presStyleIdx="4" presStyleCnt="7"/>
      <dgm:spPr/>
      <dgm:t>
        <a:bodyPr/>
        <a:lstStyle/>
        <a:p>
          <a:endParaRPr lang="el-GR"/>
        </a:p>
      </dgm:t>
    </dgm:pt>
    <dgm:pt modelId="{BCC7B653-3AA1-44A5-A14B-7106D2E0077D}" type="pres">
      <dgm:prSet presAssocID="{09D10D58-8E6F-4B7D-A7F8-3257B21AA743}" presName="parTrans" presStyleCnt="0"/>
      <dgm:spPr/>
    </dgm:pt>
    <dgm:pt modelId="{39028D3A-A2BB-42E8-B512-8231E40BBE5A}" type="pres">
      <dgm:prSet presAssocID="{A7FDF2D0-121D-4113-9D05-0CEB9E846F12}" presName="node" presStyleLbl="alignAccFollowNode1" presStyleIdx="4" presStyleCnt="7">
        <dgm:presLayoutVars>
          <dgm:bulletEnabled val="1"/>
        </dgm:presLayoutVars>
      </dgm:prSet>
      <dgm:spPr/>
      <dgm:t>
        <a:bodyPr/>
        <a:lstStyle/>
        <a:p>
          <a:endParaRPr lang="el-GR"/>
        </a:p>
      </dgm:t>
    </dgm:pt>
    <dgm:pt modelId="{2F029009-3B6C-4140-B899-EB2979A9A1B8}" type="pres">
      <dgm:prSet presAssocID="{101C579C-B594-4A9F-9AAE-3A2AAC93D654}" presName="vSp" presStyleCnt="0"/>
      <dgm:spPr/>
    </dgm:pt>
    <dgm:pt modelId="{7048E8BF-CE19-479B-98A0-805F3B81E89F}" type="pres">
      <dgm:prSet presAssocID="{F71A9716-3B26-4574-9A3C-A88764D01019}" presName="horFlow" presStyleCnt="0"/>
      <dgm:spPr/>
    </dgm:pt>
    <dgm:pt modelId="{DEBE7CB7-B17E-4D29-8FD8-9548DEB3895A}" type="pres">
      <dgm:prSet presAssocID="{F71A9716-3B26-4574-9A3C-A88764D01019}" presName="bigChev" presStyleLbl="node1" presStyleIdx="5" presStyleCnt="7"/>
      <dgm:spPr/>
      <dgm:t>
        <a:bodyPr/>
        <a:lstStyle/>
        <a:p>
          <a:endParaRPr lang="el-GR"/>
        </a:p>
      </dgm:t>
    </dgm:pt>
    <dgm:pt modelId="{2542684B-D31F-486B-94F1-3A7A1921BE06}" type="pres">
      <dgm:prSet presAssocID="{C58A5E24-0D5D-42D1-8897-7B9C6B0444CE}" presName="parTrans" presStyleCnt="0"/>
      <dgm:spPr/>
    </dgm:pt>
    <dgm:pt modelId="{4DD83166-782E-4B7A-A435-89EEA786519A}" type="pres">
      <dgm:prSet presAssocID="{E716DF30-DFDE-43EB-BD60-D82500587CF5}" presName="node" presStyleLbl="alignAccFollowNode1" presStyleIdx="5" presStyleCnt="7">
        <dgm:presLayoutVars>
          <dgm:bulletEnabled val="1"/>
        </dgm:presLayoutVars>
      </dgm:prSet>
      <dgm:spPr/>
      <dgm:t>
        <a:bodyPr/>
        <a:lstStyle/>
        <a:p>
          <a:endParaRPr lang="el-GR"/>
        </a:p>
      </dgm:t>
    </dgm:pt>
    <dgm:pt modelId="{20D57BE0-8A65-441A-95EF-EBA10E2B9D83}" type="pres">
      <dgm:prSet presAssocID="{F71A9716-3B26-4574-9A3C-A88764D01019}" presName="vSp" presStyleCnt="0"/>
      <dgm:spPr/>
    </dgm:pt>
    <dgm:pt modelId="{2B774B90-544B-4298-A484-15C6152CF27B}" type="pres">
      <dgm:prSet presAssocID="{2DD174B1-25AB-4E13-835C-5E95B2FE720C}" presName="horFlow" presStyleCnt="0"/>
      <dgm:spPr/>
    </dgm:pt>
    <dgm:pt modelId="{02CCDE37-4AAA-48DA-8B07-3E2E27D95ED9}" type="pres">
      <dgm:prSet presAssocID="{2DD174B1-25AB-4E13-835C-5E95B2FE720C}" presName="bigChev" presStyleLbl="node1" presStyleIdx="6" presStyleCnt="7"/>
      <dgm:spPr/>
      <dgm:t>
        <a:bodyPr/>
        <a:lstStyle/>
        <a:p>
          <a:endParaRPr lang="el-GR"/>
        </a:p>
      </dgm:t>
    </dgm:pt>
    <dgm:pt modelId="{2EC00FEF-EE95-4B90-B871-4C578F101778}" type="pres">
      <dgm:prSet presAssocID="{45BA438C-258C-471A-8102-A6FA5332E249}" presName="parTrans" presStyleCnt="0"/>
      <dgm:spPr/>
    </dgm:pt>
    <dgm:pt modelId="{187855C5-9359-40BE-ABE6-B476A7D05945}" type="pres">
      <dgm:prSet presAssocID="{6E91A2F0-C37E-430A-A375-5DFC425423A3}" presName="node" presStyleLbl="alignAccFollowNode1" presStyleIdx="6" presStyleCnt="7">
        <dgm:presLayoutVars>
          <dgm:bulletEnabled val="1"/>
        </dgm:presLayoutVars>
      </dgm:prSet>
      <dgm:spPr/>
      <dgm:t>
        <a:bodyPr/>
        <a:lstStyle/>
        <a:p>
          <a:endParaRPr lang="el-GR"/>
        </a:p>
      </dgm:t>
    </dgm:pt>
  </dgm:ptLst>
  <dgm:cxnLst>
    <dgm:cxn modelId="{D3D218A1-BEDC-4F2C-B09D-E908E4EFD794}" type="presOf" srcId="{E716DF30-DFDE-43EB-BD60-D82500587CF5}" destId="{4DD83166-782E-4B7A-A435-89EEA786519A}" srcOrd="0" destOrd="0" presId="urn:microsoft.com/office/officeart/2005/8/layout/lProcess3"/>
    <dgm:cxn modelId="{CE719270-47F0-48E5-8A05-7669B7E7269E}" type="presOf" srcId="{B47A3277-2E9F-46A7-85CD-DC2AEC90F790}" destId="{5ADAA6FF-FFBB-4CA6-966E-5047D38FAD82}" srcOrd="0" destOrd="0" presId="urn:microsoft.com/office/officeart/2005/8/layout/lProcess3"/>
    <dgm:cxn modelId="{216146B9-9D28-4F00-B99E-A1CCA4029AC0}" srcId="{08382EA7-E0BB-4AD4-B6A1-ACAC26557066}" destId="{2DD174B1-25AB-4E13-835C-5E95B2FE720C}" srcOrd="6" destOrd="0" parTransId="{0C3B30BC-6020-485A-A6C4-C4EAFDFF390E}" sibTransId="{3110B509-633B-4AF6-A074-890F2AA164C4}"/>
    <dgm:cxn modelId="{6C54C11C-0C68-40AE-9518-2010DD20C316}" srcId="{08382EA7-E0BB-4AD4-B6A1-ACAC26557066}" destId="{944CD644-C6CC-4630-AC56-B5AA6B8B8F50}" srcOrd="3" destOrd="0" parTransId="{2E2FD317-7DFF-4054-823E-5B0A17863946}" sibTransId="{FB2C9E55-BB4B-4D08-A077-333281FB488B}"/>
    <dgm:cxn modelId="{6CCF073F-2A21-4648-BD5A-F503B80F88BD}" type="presOf" srcId="{F71A9716-3B26-4574-9A3C-A88764D01019}" destId="{DEBE7CB7-B17E-4D29-8FD8-9548DEB3895A}" srcOrd="0" destOrd="0" presId="urn:microsoft.com/office/officeart/2005/8/layout/lProcess3"/>
    <dgm:cxn modelId="{00773812-D350-4169-B315-E12C72E84FFF}" srcId="{93BF64EF-3325-48AD-9033-67DC4CF21855}" destId="{779A0896-BA0E-4456-9CDD-371F59449AB3}" srcOrd="0" destOrd="0" parTransId="{0537BCA0-EE21-483F-9F4B-C33EA1538016}" sibTransId="{6F50A449-F0D0-4743-A739-73B6355CEFAD}"/>
    <dgm:cxn modelId="{42D6EFFA-F355-4B63-A618-740A32B6638F}" type="presOf" srcId="{2DD174B1-25AB-4E13-835C-5E95B2FE720C}" destId="{02CCDE37-4AAA-48DA-8B07-3E2E27D95ED9}" srcOrd="0" destOrd="0" presId="urn:microsoft.com/office/officeart/2005/8/layout/lProcess3"/>
    <dgm:cxn modelId="{09A4A54A-AF1A-4693-AE7F-F8AD65DDC28F}" srcId="{08382EA7-E0BB-4AD4-B6A1-ACAC26557066}" destId="{9C143385-6E2C-4FC5-A3A9-BFFA03F6B688}" srcOrd="1" destOrd="0" parTransId="{704E608B-E592-4F74-B7B4-3E3919B3E625}" sibTransId="{702734EE-DA05-4329-8137-7A52361897E7}"/>
    <dgm:cxn modelId="{584EA8EC-1AA1-4A56-AD6A-FF8B3AB27407}" type="presOf" srcId="{779A0896-BA0E-4456-9CDD-371F59449AB3}" destId="{C5F4D8E5-91B1-4CC3-A873-5DF2A7BF2032}" srcOrd="0" destOrd="0" presId="urn:microsoft.com/office/officeart/2005/8/layout/lProcess3"/>
    <dgm:cxn modelId="{E104FD94-4B6E-42EA-A7AC-32F76EB5E9BF}" srcId="{F71A9716-3B26-4574-9A3C-A88764D01019}" destId="{E716DF30-DFDE-43EB-BD60-D82500587CF5}" srcOrd="0" destOrd="0" parTransId="{C58A5E24-0D5D-42D1-8897-7B9C6B0444CE}" sibTransId="{35714849-EDF4-476D-AA12-7DD3DC60B0A1}"/>
    <dgm:cxn modelId="{0659040E-92AB-43BD-94FB-A647BE935EA9}" type="presOf" srcId="{0D7112A9-B7DB-4DEF-AD4A-DD3DC7F3C172}" destId="{0AC97648-8D70-4827-914B-21579A01D9D4}" srcOrd="0" destOrd="0" presId="urn:microsoft.com/office/officeart/2005/8/layout/lProcess3"/>
    <dgm:cxn modelId="{9837C147-6D85-45EF-B620-FF70CF7424DA}" srcId="{08382EA7-E0BB-4AD4-B6A1-ACAC26557066}" destId="{93BF64EF-3325-48AD-9033-67DC4CF21855}" srcOrd="0" destOrd="0" parTransId="{7DB31430-FAE6-4946-9EA6-7A15E33113F1}" sibTransId="{BBA635BC-E68E-4719-B076-A2D675097F80}"/>
    <dgm:cxn modelId="{F03C0305-BC05-4055-85FB-854BFE5DD4FB}" type="presOf" srcId="{6E91A2F0-C37E-430A-A375-5DFC425423A3}" destId="{187855C5-9359-40BE-ABE6-B476A7D05945}" srcOrd="0" destOrd="0" presId="urn:microsoft.com/office/officeart/2005/8/layout/lProcess3"/>
    <dgm:cxn modelId="{F63E57E5-060E-4E48-B877-868A027568BC}" type="presOf" srcId="{944CD644-C6CC-4630-AC56-B5AA6B8B8F50}" destId="{97A3A511-1B10-4207-9457-ED58208E32A9}" srcOrd="0" destOrd="0" presId="urn:microsoft.com/office/officeart/2005/8/layout/lProcess3"/>
    <dgm:cxn modelId="{E6A847FB-F122-4EAA-B729-E4E0424B67ED}" type="presOf" srcId="{08382EA7-E0BB-4AD4-B6A1-ACAC26557066}" destId="{5CCB5A36-0FDD-4C46-9EA8-269CD0BBFA39}" srcOrd="0" destOrd="0" presId="urn:microsoft.com/office/officeart/2005/8/layout/lProcess3"/>
    <dgm:cxn modelId="{8643F775-9786-435A-89BA-53AD3E0AC05E}" srcId="{2DD174B1-25AB-4E13-835C-5E95B2FE720C}" destId="{6E91A2F0-C37E-430A-A375-5DFC425423A3}" srcOrd="0" destOrd="0" parTransId="{45BA438C-258C-471A-8102-A6FA5332E249}" sibTransId="{B4887F4A-F5EF-492D-BE4D-CC4DDFF39D0C}"/>
    <dgm:cxn modelId="{32453536-8D2A-4158-93FE-5F8A0E4A8D3C}" type="presOf" srcId="{9E8F6C44-446B-4BC5-95E7-B2F20B1F0B21}" destId="{1C9BE370-BF64-4AAF-A0FB-6EC066FABC3F}" srcOrd="0" destOrd="0" presId="urn:microsoft.com/office/officeart/2005/8/layout/lProcess3"/>
    <dgm:cxn modelId="{CEDBF10A-9AFC-4BB0-9B65-DEB59CEA1E9A}" srcId="{9C143385-6E2C-4FC5-A3A9-BFFA03F6B688}" destId="{9E8F6C44-446B-4BC5-95E7-B2F20B1F0B21}" srcOrd="0" destOrd="0" parTransId="{1D100003-4A06-445F-A3C6-A87005FFA0DF}" sibTransId="{3EB34843-0240-486A-9314-CD0434828E5E}"/>
    <dgm:cxn modelId="{0F96E370-1516-45DA-8DCC-579198E07FE7}" srcId="{08382EA7-E0BB-4AD4-B6A1-ACAC26557066}" destId="{101C579C-B594-4A9F-9AAE-3A2AAC93D654}" srcOrd="4" destOrd="0" parTransId="{4E5C80AF-CEEA-4893-987B-383A510582E0}" sibTransId="{B17BE5D9-C4B6-49FA-938D-1389D962A4C9}"/>
    <dgm:cxn modelId="{F54598BF-C30E-44B3-A24A-B86C95FB24C1}" type="presOf" srcId="{93BF64EF-3325-48AD-9033-67DC4CF21855}" destId="{7788E78B-981D-414F-9485-BB6C41DD8CFB}" srcOrd="0" destOrd="0" presId="urn:microsoft.com/office/officeart/2005/8/layout/lProcess3"/>
    <dgm:cxn modelId="{3F538635-9282-4F9C-99F4-39D9D3EAFE46}" type="presOf" srcId="{9C143385-6E2C-4FC5-A3A9-BFFA03F6B688}" destId="{DFD58E04-0DFB-4A9C-80E0-CE093BAD5CA2}" srcOrd="0" destOrd="0" presId="urn:microsoft.com/office/officeart/2005/8/layout/lProcess3"/>
    <dgm:cxn modelId="{1257A146-CCE7-4651-A072-E9DD8BDB6A0F}" srcId="{0D7112A9-B7DB-4DEF-AD4A-DD3DC7F3C172}" destId="{5490C026-7EDD-40DC-8AF5-52885DD9C8CF}" srcOrd="0" destOrd="0" parTransId="{17857127-AE82-47FA-88EF-F37B901B0DBC}" sibTransId="{8F8DEEA0-FE94-472B-BEA5-31FF3B3A09E5}"/>
    <dgm:cxn modelId="{45708DF2-1992-427F-BD22-30DA44266C93}" srcId="{944CD644-C6CC-4630-AC56-B5AA6B8B8F50}" destId="{B47A3277-2E9F-46A7-85CD-DC2AEC90F790}" srcOrd="0" destOrd="0" parTransId="{D166A23D-79E0-4270-BF5B-CBBEE65EA6D7}" sibTransId="{EA8D5EA4-F63F-4A2B-8AD8-FC0CA1508245}"/>
    <dgm:cxn modelId="{71D66C52-5BFC-4C05-BB27-2DAEAC1A12FD}" srcId="{08382EA7-E0BB-4AD4-B6A1-ACAC26557066}" destId="{F71A9716-3B26-4574-9A3C-A88764D01019}" srcOrd="5" destOrd="0" parTransId="{7B40FD6F-4FCC-4705-8C5F-4E56B5927FC7}" sibTransId="{6F5842BD-784E-4C7D-9C4F-8FB96738BB29}"/>
    <dgm:cxn modelId="{4012DE1F-2391-4243-A916-8DA27A3D806B}" type="presOf" srcId="{5490C026-7EDD-40DC-8AF5-52885DD9C8CF}" destId="{37D63A73-0A83-43D1-BCD0-DC363C6B2113}" srcOrd="0" destOrd="0" presId="urn:microsoft.com/office/officeart/2005/8/layout/lProcess3"/>
    <dgm:cxn modelId="{65C3000D-36E8-4DBA-85D0-6DADD007E220}" type="presOf" srcId="{101C579C-B594-4A9F-9AAE-3A2AAC93D654}" destId="{30297635-E066-4C67-9B6B-4CC709A6B171}" srcOrd="0" destOrd="0" presId="urn:microsoft.com/office/officeart/2005/8/layout/lProcess3"/>
    <dgm:cxn modelId="{A1E3201F-84BD-4864-AD89-549F65AAA9F2}" srcId="{08382EA7-E0BB-4AD4-B6A1-ACAC26557066}" destId="{0D7112A9-B7DB-4DEF-AD4A-DD3DC7F3C172}" srcOrd="2" destOrd="0" parTransId="{92B9B35E-0770-49EA-9600-F081BA908FD9}" sibTransId="{381D721A-191A-4A77-860B-855FDE5D8BF6}"/>
    <dgm:cxn modelId="{4A0C641D-9057-4C59-9109-FBB9A9E0FE54}" type="presOf" srcId="{A7FDF2D0-121D-4113-9D05-0CEB9E846F12}" destId="{39028D3A-A2BB-42E8-B512-8231E40BBE5A}" srcOrd="0" destOrd="0" presId="urn:microsoft.com/office/officeart/2005/8/layout/lProcess3"/>
    <dgm:cxn modelId="{E55DC414-7243-4DC2-89C2-E9E61813D669}" srcId="{101C579C-B594-4A9F-9AAE-3A2AAC93D654}" destId="{A7FDF2D0-121D-4113-9D05-0CEB9E846F12}" srcOrd="0" destOrd="0" parTransId="{09D10D58-8E6F-4B7D-A7F8-3257B21AA743}" sibTransId="{67F5A396-360F-4B6F-B3F7-8C03EE860B9B}"/>
    <dgm:cxn modelId="{BCD76D08-DD7C-41A3-9444-710891A0701B}" type="presParOf" srcId="{5CCB5A36-0FDD-4C46-9EA8-269CD0BBFA39}" destId="{E61E12A2-D187-4A8B-A9E5-7193D26623E7}" srcOrd="0" destOrd="0" presId="urn:microsoft.com/office/officeart/2005/8/layout/lProcess3"/>
    <dgm:cxn modelId="{EF4F1040-8658-479F-949E-68844E6C9F91}" type="presParOf" srcId="{E61E12A2-D187-4A8B-A9E5-7193D26623E7}" destId="{7788E78B-981D-414F-9485-BB6C41DD8CFB}" srcOrd="0" destOrd="0" presId="urn:microsoft.com/office/officeart/2005/8/layout/lProcess3"/>
    <dgm:cxn modelId="{3083D37A-B2D4-40E8-A221-B8BABF70E3C1}" type="presParOf" srcId="{E61E12A2-D187-4A8B-A9E5-7193D26623E7}" destId="{D8FF2800-4843-4547-ACBE-158942AFC1E3}" srcOrd="1" destOrd="0" presId="urn:microsoft.com/office/officeart/2005/8/layout/lProcess3"/>
    <dgm:cxn modelId="{65CE286F-F7D6-47CF-90DF-A47171C2EA16}" type="presParOf" srcId="{E61E12A2-D187-4A8B-A9E5-7193D26623E7}" destId="{C5F4D8E5-91B1-4CC3-A873-5DF2A7BF2032}" srcOrd="2" destOrd="0" presId="urn:microsoft.com/office/officeart/2005/8/layout/lProcess3"/>
    <dgm:cxn modelId="{8BD0F19E-6BFC-4821-8355-2FDCDBCA66FB}" type="presParOf" srcId="{5CCB5A36-0FDD-4C46-9EA8-269CD0BBFA39}" destId="{22F037A6-FC65-4D21-967C-EBF186114FF2}" srcOrd="1" destOrd="0" presId="urn:microsoft.com/office/officeart/2005/8/layout/lProcess3"/>
    <dgm:cxn modelId="{A9148675-0E90-4964-9593-FEF177F8F9BE}" type="presParOf" srcId="{5CCB5A36-0FDD-4C46-9EA8-269CD0BBFA39}" destId="{3C376E31-ED99-4D0B-B235-4C824CAE9D72}" srcOrd="2" destOrd="0" presId="urn:microsoft.com/office/officeart/2005/8/layout/lProcess3"/>
    <dgm:cxn modelId="{33896236-0259-4B03-8FDE-8B039C65FE71}" type="presParOf" srcId="{3C376E31-ED99-4D0B-B235-4C824CAE9D72}" destId="{DFD58E04-0DFB-4A9C-80E0-CE093BAD5CA2}" srcOrd="0" destOrd="0" presId="urn:microsoft.com/office/officeart/2005/8/layout/lProcess3"/>
    <dgm:cxn modelId="{825F6E68-8D2F-4EC0-89B5-F511B3067477}" type="presParOf" srcId="{3C376E31-ED99-4D0B-B235-4C824CAE9D72}" destId="{C4423CF3-6567-4768-BDEA-8FDF8E7D4A75}" srcOrd="1" destOrd="0" presId="urn:microsoft.com/office/officeart/2005/8/layout/lProcess3"/>
    <dgm:cxn modelId="{D44D2FD1-63AF-403F-A015-3BAC743064BC}" type="presParOf" srcId="{3C376E31-ED99-4D0B-B235-4C824CAE9D72}" destId="{1C9BE370-BF64-4AAF-A0FB-6EC066FABC3F}" srcOrd="2" destOrd="0" presId="urn:microsoft.com/office/officeart/2005/8/layout/lProcess3"/>
    <dgm:cxn modelId="{635ED56C-F795-405B-9507-0D7285D14310}" type="presParOf" srcId="{5CCB5A36-0FDD-4C46-9EA8-269CD0BBFA39}" destId="{3F850E39-9557-40F4-9F75-73D4B049F9BA}" srcOrd="3" destOrd="0" presId="urn:microsoft.com/office/officeart/2005/8/layout/lProcess3"/>
    <dgm:cxn modelId="{1B8309FF-EFCD-4AB2-8556-E7BDAE88FA37}" type="presParOf" srcId="{5CCB5A36-0FDD-4C46-9EA8-269CD0BBFA39}" destId="{FFD0D67F-FF42-4208-B2D9-5BBFFE563E29}" srcOrd="4" destOrd="0" presId="urn:microsoft.com/office/officeart/2005/8/layout/lProcess3"/>
    <dgm:cxn modelId="{DC0C5490-F65D-4EA2-A9D3-504725A4C691}" type="presParOf" srcId="{FFD0D67F-FF42-4208-B2D9-5BBFFE563E29}" destId="{0AC97648-8D70-4827-914B-21579A01D9D4}" srcOrd="0" destOrd="0" presId="urn:microsoft.com/office/officeart/2005/8/layout/lProcess3"/>
    <dgm:cxn modelId="{62CA99F3-3324-429A-9A57-294DD4D4A895}" type="presParOf" srcId="{FFD0D67F-FF42-4208-B2D9-5BBFFE563E29}" destId="{0E9D1835-D881-4CF8-B286-CA66537D0CF4}" srcOrd="1" destOrd="0" presId="urn:microsoft.com/office/officeart/2005/8/layout/lProcess3"/>
    <dgm:cxn modelId="{1617BBEF-0A1E-4F96-8FBF-F7A0F3477E01}" type="presParOf" srcId="{FFD0D67F-FF42-4208-B2D9-5BBFFE563E29}" destId="{37D63A73-0A83-43D1-BCD0-DC363C6B2113}" srcOrd="2" destOrd="0" presId="urn:microsoft.com/office/officeart/2005/8/layout/lProcess3"/>
    <dgm:cxn modelId="{2B26C69E-EC1D-4AF1-97F9-BCE82A125C5D}" type="presParOf" srcId="{5CCB5A36-0FDD-4C46-9EA8-269CD0BBFA39}" destId="{8983DECA-FCA8-431A-BA59-D6923624BDDA}" srcOrd="5" destOrd="0" presId="urn:microsoft.com/office/officeart/2005/8/layout/lProcess3"/>
    <dgm:cxn modelId="{2DBEAD92-8D1B-4346-B472-3D24CF4CC35E}" type="presParOf" srcId="{5CCB5A36-0FDD-4C46-9EA8-269CD0BBFA39}" destId="{38D9C434-C6B2-43A0-AA79-D863C2FB95E2}" srcOrd="6" destOrd="0" presId="urn:microsoft.com/office/officeart/2005/8/layout/lProcess3"/>
    <dgm:cxn modelId="{CE1AF61C-6710-47D7-9E1B-7A5E1B0D1E59}" type="presParOf" srcId="{38D9C434-C6B2-43A0-AA79-D863C2FB95E2}" destId="{97A3A511-1B10-4207-9457-ED58208E32A9}" srcOrd="0" destOrd="0" presId="urn:microsoft.com/office/officeart/2005/8/layout/lProcess3"/>
    <dgm:cxn modelId="{B9FAC8FE-0A92-4FF8-A095-C93A9FDB9ADE}" type="presParOf" srcId="{38D9C434-C6B2-43A0-AA79-D863C2FB95E2}" destId="{1518A1DC-7031-4597-A768-9F72E2A0CF17}" srcOrd="1" destOrd="0" presId="urn:microsoft.com/office/officeart/2005/8/layout/lProcess3"/>
    <dgm:cxn modelId="{45FA97DE-E26F-402A-A9EC-EC70095BA0DC}" type="presParOf" srcId="{38D9C434-C6B2-43A0-AA79-D863C2FB95E2}" destId="{5ADAA6FF-FFBB-4CA6-966E-5047D38FAD82}" srcOrd="2" destOrd="0" presId="urn:microsoft.com/office/officeart/2005/8/layout/lProcess3"/>
    <dgm:cxn modelId="{69850227-C7A0-40D7-B08D-2A3155F16835}" type="presParOf" srcId="{5CCB5A36-0FDD-4C46-9EA8-269CD0BBFA39}" destId="{168E9C3F-9C7B-458F-AC67-27B73CD63128}" srcOrd="7" destOrd="0" presId="urn:microsoft.com/office/officeart/2005/8/layout/lProcess3"/>
    <dgm:cxn modelId="{F9DB4E24-3631-4DE2-A0F4-F82C3042830A}" type="presParOf" srcId="{5CCB5A36-0FDD-4C46-9EA8-269CD0BBFA39}" destId="{27DC51AA-6D44-463A-AEA5-7D2DE197248B}" srcOrd="8" destOrd="0" presId="urn:microsoft.com/office/officeart/2005/8/layout/lProcess3"/>
    <dgm:cxn modelId="{66DB5ABF-5F1B-4A38-8157-9D8BBF7E013C}" type="presParOf" srcId="{27DC51AA-6D44-463A-AEA5-7D2DE197248B}" destId="{30297635-E066-4C67-9B6B-4CC709A6B171}" srcOrd="0" destOrd="0" presId="urn:microsoft.com/office/officeart/2005/8/layout/lProcess3"/>
    <dgm:cxn modelId="{973793B0-AF4C-45C5-BE59-5C0FBEC86384}" type="presParOf" srcId="{27DC51AA-6D44-463A-AEA5-7D2DE197248B}" destId="{BCC7B653-3AA1-44A5-A14B-7106D2E0077D}" srcOrd="1" destOrd="0" presId="urn:microsoft.com/office/officeart/2005/8/layout/lProcess3"/>
    <dgm:cxn modelId="{54404321-DC0A-4C0D-91E6-6A19AB2E6BA3}" type="presParOf" srcId="{27DC51AA-6D44-463A-AEA5-7D2DE197248B}" destId="{39028D3A-A2BB-42E8-B512-8231E40BBE5A}" srcOrd="2" destOrd="0" presId="urn:microsoft.com/office/officeart/2005/8/layout/lProcess3"/>
    <dgm:cxn modelId="{5EEC22B7-6216-4EE7-969E-6C79B73799EB}" type="presParOf" srcId="{5CCB5A36-0FDD-4C46-9EA8-269CD0BBFA39}" destId="{2F029009-3B6C-4140-B899-EB2979A9A1B8}" srcOrd="9" destOrd="0" presId="urn:microsoft.com/office/officeart/2005/8/layout/lProcess3"/>
    <dgm:cxn modelId="{F3B63F1F-0D82-4A24-A7C0-36EAB18E81C0}" type="presParOf" srcId="{5CCB5A36-0FDD-4C46-9EA8-269CD0BBFA39}" destId="{7048E8BF-CE19-479B-98A0-805F3B81E89F}" srcOrd="10" destOrd="0" presId="urn:microsoft.com/office/officeart/2005/8/layout/lProcess3"/>
    <dgm:cxn modelId="{FD5359D5-6761-4F1E-8C0F-28F60CAAAAC6}" type="presParOf" srcId="{7048E8BF-CE19-479B-98A0-805F3B81E89F}" destId="{DEBE7CB7-B17E-4D29-8FD8-9548DEB3895A}" srcOrd="0" destOrd="0" presId="urn:microsoft.com/office/officeart/2005/8/layout/lProcess3"/>
    <dgm:cxn modelId="{D00EA98C-F79C-41B3-86C4-9415F4328FFE}" type="presParOf" srcId="{7048E8BF-CE19-479B-98A0-805F3B81E89F}" destId="{2542684B-D31F-486B-94F1-3A7A1921BE06}" srcOrd="1" destOrd="0" presId="urn:microsoft.com/office/officeart/2005/8/layout/lProcess3"/>
    <dgm:cxn modelId="{4D41ED91-D685-4A6A-9EDC-1969118410C8}" type="presParOf" srcId="{7048E8BF-CE19-479B-98A0-805F3B81E89F}" destId="{4DD83166-782E-4B7A-A435-89EEA786519A}" srcOrd="2" destOrd="0" presId="urn:microsoft.com/office/officeart/2005/8/layout/lProcess3"/>
    <dgm:cxn modelId="{2B9119F4-88F1-4E28-A32D-60646940048B}" type="presParOf" srcId="{5CCB5A36-0FDD-4C46-9EA8-269CD0BBFA39}" destId="{20D57BE0-8A65-441A-95EF-EBA10E2B9D83}" srcOrd="11" destOrd="0" presId="urn:microsoft.com/office/officeart/2005/8/layout/lProcess3"/>
    <dgm:cxn modelId="{0E969D0B-BE5E-4BD6-8CB0-EDDF36278EA7}" type="presParOf" srcId="{5CCB5A36-0FDD-4C46-9EA8-269CD0BBFA39}" destId="{2B774B90-544B-4298-A484-15C6152CF27B}" srcOrd="12" destOrd="0" presId="urn:microsoft.com/office/officeart/2005/8/layout/lProcess3"/>
    <dgm:cxn modelId="{015CBF99-1DB4-47DF-8163-8683A54DED57}" type="presParOf" srcId="{2B774B90-544B-4298-A484-15C6152CF27B}" destId="{02CCDE37-4AAA-48DA-8B07-3E2E27D95ED9}" srcOrd="0" destOrd="0" presId="urn:microsoft.com/office/officeart/2005/8/layout/lProcess3"/>
    <dgm:cxn modelId="{F4C078B8-864E-40C2-A882-B908ADA07160}" type="presParOf" srcId="{2B774B90-544B-4298-A484-15C6152CF27B}" destId="{2EC00FEF-EE95-4B90-B871-4C578F101778}" srcOrd="1" destOrd="0" presId="urn:microsoft.com/office/officeart/2005/8/layout/lProcess3"/>
    <dgm:cxn modelId="{9DE48DB4-4811-45B7-B661-15D4910B4F6B}" type="presParOf" srcId="{2B774B90-544B-4298-A484-15C6152CF27B}" destId="{187855C5-9359-40BE-ABE6-B476A7D0594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874203" y="3314"/>
          <a:ext cx="1917608" cy="1150564"/>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lvl="0" algn="ctr" defTabSz="977900" rtl="0">
            <a:lnSpc>
              <a:spcPct val="90000"/>
            </a:lnSpc>
            <a:spcBef>
              <a:spcPct val="0"/>
            </a:spcBef>
            <a:spcAft>
              <a:spcPct val="35000"/>
            </a:spcAft>
          </a:pPr>
          <a:r>
            <a:rPr lang="el-GR" sz="2200" b="1" kern="1200" noProof="0" dirty="0" smtClean="0"/>
            <a:t>Τύμπανο</a:t>
          </a:r>
        </a:p>
        <a:p>
          <a:pPr lvl="0" algn="ctr" defTabSz="977900" rtl="0">
            <a:lnSpc>
              <a:spcPct val="90000"/>
            </a:lnSpc>
            <a:spcBef>
              <a:spcPct val="0"/>
            </a:spcBef>
            <a:spcAft>
              <a:spcPct val="35000"/>
            </a:spcAft>
          </a:pPr>
          <a:r>
            <a:rPr lang="el-GR" sz="1200" kern="1200" noProof="0" dirty="0" err="1" smtClean="0"/>
            <a:t>Ντενεκάκι</a:t>
          </a:r>
          <a:r>
            <a:rPr lang="el-GR" sz="1200" kern="1200" noProof="0" dirty="0" smtClean="0"/>
            <a:t> με τεντωμένο μπαλόνι!</a:t>
          </a:r>
          <a:endParaRPr lang="el-GR" sz="1200" kern="1200" noProof="0" dirty="0"/>
        </a:p>
      </dsp:txBody>
      <dsp:txXfrm>
        <a:off x="874203" y="3314"/>
        <a:ext cx="1917608" cy="1150564"/>
      </dsp:txXfrm>
    </dsp:sp>
    <dsp:sp modelId="{C593AB34-4B84-4F47-A09D-1663F9F71AFC}">
      <dsp:nvSpPr>
        <dsp:cNvPr id="0" name=""/>
        <dsp:cNvSpPr/>
      </dsp:nvSpPr>
      <dsp:spPr>
        <a:xfrm>
          <a:off x="2983572" y="3314"/>
          <a:ext cx="1917608" cy="1150564"/>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lvl="0" algn="ctr" defTabSz="977900" rtl="0">
            <a:lnSpc>
              <a:spcPct val="90000"/>
            </a:lnSpc>
            <a:spcBef>
              <a:spcPct val="0"/>
            </a:spcBef>
            <a:spcAft>
              <a:spcPct val="35000"/>
            </a:spcAft>
          </a:pPr>
          <a:r>
            <a:rPr lang="el-GR" sz="2200" b="1" kern="1200" noProof="0" dirty="0" smtClean="0"/>
            <a:t>Ξυλάκια</a:t>
          </a:r>
        </a:p>
        <a:p>
          <a:pPr lvl="0" algn="ctr" defTabSz="977900" rtl="0">
            <a:lnSpc>
              <a:spcPct val="90000"/>
            </a:lnSpc>
            <a:spcBef>
              <a:spcPct val="0"/>
            </a:spcBef>
            <a:spcAft>
              <a:spcPct val="35000"/>
            </a:spcAft>
          </a:pPr>
          <a:endParaRPr lang="el-GR" sz="1200" kern="1200" noProof="0" dirty="0"/>
        </a:p>
      </dsp:txBody>
      <dsp:txXfrm>
        <a:off x="2983572" y="3314"/>
        <a:ext cx="1917608" cy="1150564"/>
      </dsp:txXfrm>
    </dsp:sp>
    <dsp:sp modelId="{917D3CD9-BA5B-404E-931F-223BF970C99B}">
      <dsp:nvSpPr>
        <dsp:cNvPr id="0" name=""/>
        <dsp:cNvSpPr/>
      </dsp:nvSpPr>
      <dsp:spPr>
        <a:xfrm>
          <a:off x="1231530" y="1345639"/>
          <a:ext cx="3312323" cy="17546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rtlCol="0" anchor="ctr" anchorCtr="0">
          <a:noAutofit/>
        </a:bodyPr>
        <a:lstStyle/>
        <a:p>
          <a:pPr lvl="0" algn="ctr" defTabSz="889000" rtl="0">
            <a:lnSpc>
              <a:spcPct val="90000"/>
            </a:lnSpc>
            <a:spcBef>
              <a:spcPct val="0"/>
            </a:spcBef>
            <a:spcAft>
              <a:spcPct val="35000"/>
            </a:spcAft>
          </a:pPr>
          <a:r>
            <a:rPr lang="el-GR" sz="2000" b="1" kern="1200" noProof="0" dirty="0" smtClean="0"/>
            <a:t>Καπάκια/</a:t>
          </a:r>
          <a:r>
            <a:rPr lang="el-GR" sz="2000" b="1" kern="1200" noProof="0" dirty="0" err="1" smtClean="0"/>
            <a:t>Βραχιολάκια</a:t>
          </a:r>
          <a:endParaRPr lang="el-GR" sz="2000" b="1" kern="1200" noProof="0" dirty="0" smtClean="0"/>
        </a:p>
        <a:p>
          <a:pPr lvl="0" algn="ctr" defTabSz="889000" rtl="0">
            <a:lnSpc>
              <a:spcPct val="90000"/>
            </a:lnSpc>
            <a:spcBef>
              <a:spcPct val="0"/>
            </a:spcBef>
            <a:spcAft>
              <a:spcPct val="35000"/>
            </a:spcAft>
          </a:pPr>
          <a:r>
            <a:rPr lang="el-GR" sz="1200" kern="1200" noProof="0" dirty="0" smtClean="0"/>
            <a:t>Καπάκια από μπουκάλια νερού με τρύπα στη μέση και κορδονάκι.</a:t>
          </a:r>
          <a:endParaRPr lang="el-GR" sz="1200" kern="1200" noProof="0" dirty="0"/>
        </a:p>
      </dsp:txBody>
      <dsp:txXfrm>
        <a:off x="1231530" y="1345639"/>
        <a:ext cx="3312323" cy="1754634"/>
      </dsp:txXfrm>
    </dsp:sp>
    <dsp:sp modelId="{CB52FD11-6E75-4074-AC8F-10E0FD59B7A0}">
      <dsp:nvSpPr>
        <dsp:cNvPr id="0" name=""/>
        <dsp:cNvSpPr/>
      </dsp:nvSpPr>
      <dsp:spPr>
        <a:xfrm>
          <a:off x="111935" y="3295349"/>
          <a:ext cx="2990011" cy="2001269"/>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lvl="0" algn="ctr" defTabSz="977900" rtl="0">
            <a:lnSpc>
              <a:spcPct val="90000"/>
            </a:lnSpc>
            <a:spcBef>
              <a:spcPct val="0"/>
            </a:spcBef>
            <a:spcAft>
              <a:spcPct val="35000"/>
            </a:spcAft>
          </a:pPr>
          <a:r>
            <a:rPr lang="el-GR" sz="2200" b="1" kern="1200" noProof="0" dirty="0" smtClean="0"/>
            <a:t>Σείστρο</a:t>
          </a:r>
        </a:p>
        <a:p>
          <a:pPr lvl="0" algn="ctr" defTabSz="977900" rtl="0">
            <a:lnSpc>
              <a:spcPct val="90000"/>
            </a:lnSpc>
            <a:spcBef>
              <a:spcPct val="0"/>
            </a:spcBef>
            <a:spcAft>
              <a:spcPct val="35000"/>
            </a:spcAft>
          </a:pPr>
          <a:r>
            <a:rPr lang="el-GR" sz="1200" kern="1200" noProof="0" dirty="0" smtClean="0"/>
            <a:t>Ένα ξυλάκι σε σχήμα «Υ», μεταλλικά καπάκια πχ αναψυκτικών και σύρμα.</a:t>
          </a:r>
          <a:endParaRPr lang="el-GR" sz="1200" kern="1200" noProof="0" dirty="0"/>
        </a:p>
      </dsp:txBody>
      <dsp:txXfrm>
        <a:off x="111935" y="3295349"/>
        <a:ext cx="2990011" cy="2001269"/>
      </dsp:txXfrm>
    </dsp:sp>
    <dsp:sp modelId="{76049CD1-75A7-4C80-9C4F-81F0D3E4B5DC}">
      <dsp:nvSpPr>
        <dsp:cNvPr id="0" name=""/>
        <dsp:cNvSpPr/>
      </dsp:nvSpPr>
      <dsp:spPr>
        <a:xfrm>
          <a:off x="3358239" y="3389246"/>
          <a:ext cx="2417145" cy="1755808"/>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el-GR" sz="1600" b="1" kern="1200" noProof="0" dirty="0" smtClean="0"/>
            <a:t>Μεταλλική Ντραμς</a:t>
          </a:r>
        </a:p>
        <a:p>
          <a:pPr lvl="0" algn="ctr" defTabSz="711200" rtl="0">
            <a:lnSpc>
              <a:spcPct val="90000"/>
            </a:lnSpc>
            <a:spcBef>
              <a:spcPct val="0"/>
            </a:spcBef>
            <a:spcAft>
              <a:spcPct val="35000"/>
            </a:spcAft>
          </a:pPr>
          <a:r>
            <a:rPr lang="el-GR" sz="1200" kern="1200" noProof="0" dirty="0" smtClean="0"/>
            <a:t>3 Ντενεκεδάκια διαφόρων μεγεθών, ενωμένα με κολλητική ταινία</a:t>
          </a:r>
        </a:p>
      </dsp:txBody>
      <dsp:txXfrm>
        <a:off x="3358239" y="3389246"/>
        <a:ext cx="2417145" cy="1755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8E78B-981D-414F-9485-BB6C41DD8CFB}">
      <dsp:nvSpPr>
        <dsp:cNvPr id="0" name=""/>
        <dsp:cNvSpPr/>
      </dsp:nvSpPr>
      <dsp:spPr>
        <a:xfrm>
          <a:off x="1054980" y="3303"/>
          <a:ext cx="1597669" cy="639067"/>
        </a:xfrm>
        <a:prstGeom prst="chevr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l-GR" sz="1300" kern="1200" dirty="0" smtClean="0">
              <a:solidFill>
                <a:srgbClr val="FF0000"/>
              </a:solidFill>
            </a:rPr>
            <a:t>Κόκκινο</a:t>
          </a:r>
          <a:endParaRPr lang="el-GR" sz="1300" kern="1200" dirty="0">
            <a:solidFill>
              <a:srgbClr val="FF0000"/>
            </a:solidFill>
          </a:endParaRPr>
        </a:p>
      </dsp:txBody>
      <dsp:txXfrm>
        <a:off x="1374514" y="3303"/>
        <a:ext cx="958602" cy="639067"/>
      </dsp:txXfrm>
    </dsp:sp>
    <dsp:sp modelId="{C5F4D8E5-91B1-4CC3-A873-5DF2A7BF2032}">
      <dsp:nvSpPr>
        <dsp:cNvPr id="0" name=""/>
        <dsp:cNvSpPr/>
      </dsp:nvSpPr>
      <dsp:spPr>
        <a:xfrm>
          <a:off x="2444953" y="57624"/>
          <a:ext cx="1326066" cy="530426"/>
        </a:xfrm>
        <a:prstGeom prst="chevron">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l-GR" sz="2400" kern="1200" dirty="0" smtClean="0">
              <a:solidFill>
                <a:srgbClr val="FF0000"/>
              </a:solidFill>
            </a:rPr>
            <a:t>Ντο</a:t>
          </a:r>
          <a:endParaRPr lang="el-GR" sz="2400" kern="1200" dirty="0">
            <a:solidFill>
              <a:srgbClr val="FF0000"/>
            </a:solidFill>
          </a:endParaRPr>
        </a:p>
      </dsp:txBody>
      <dsp:txXfrm>
        <a:off x="2710166" y="57624"/>
        <a:ext cx="795640" cy="530426"/>
      </dsp:txXfrm>
    </dsp:sp>
    <dsp:sp modelId="{DFD58E04-0DFB-4A9C-80E0-CE093BAD5CA2}">
      <dsp:nvSpPr>
        <dsp:cNvPr id="0" name=""/>
        <dsp:cNvSpPr/>
      </dsp:nvSpPr>
      <dsp:spPr>
        <a:xfrm>
          <a:off x="1054980" y="731841"/>
          <a:ext cx="1597669" cy="639067"/>
        </a:xfrm>
        <a:prstGeom prst="chevr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l-GR" sz="1300" kern="1200" smtClean="0">
              <a:solidFill>
                <a:srgbClr val="FFC000"/>
              </a:solidFill>
            </a:rPr>
            <a:t>Πορτοκαλί</a:t>
          </a:r>
          <a:endParaRPr lang="el-GR" sz="1300" kern="1200" dirty="0">
            <a:solidFill>
              <a:srgbClr val="FFC000"/>
            </a:solidFill>
          </a:endParaRPr>
        </a:p>
      </dsp:txBody>
      <dsp:txXfrm>
        <a:off x="1374514" y="731841"/>
        <a:ext cx="958602" cy="639067"/>
      </dsp:txXfrm>
    </dsp:sp>
    <dsp:sp modelId="{1C9BE370-BF64-4AAF-A0FB-6EC066FABC3F}">
      <dsp:nvSpPr>
        <dsp:cNvPr id="0" name=""/>
        <dsp:cNvSpPr/>
      </dsp:nvSpPr>
      <dsp:spPr>
        <a:xfrm>
          <a:off x="2444953" y="786161"/>
          <a:ext cx="1326066" cy="530426"/>
        </a:xfrm>
        <a:prstGeom prst="chevron">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l-GR" sz="2400" kern="1200" dirty="0" smtClean="0">
              <a:solidFill>
                <a:srgbClr val="FFC000"/>
              </a:solidFill>
            </a:rPr>
            <a:t>Ρε</a:t>
          </a:r>
          <a:endParaRPr lang="el-GR" sz="2400" kern="1200" dirty="0">
            <a:solidFill>
              <a:srgbClr val="FFC000"/>
            </a:solidFill>
          </a:endParaRPr>
        </a:p>
      </dsp:txBody>
      <dsp:txXfrm>
        <a:off x="2710166" y="786161"/>
        <a:ext cx="795640" cy="530426"/>
      </dsp:txXfrm>
    </dsp:sp>
    <dsp:sp modelId="{0AC97648-8D70-4827-914B-21579A01D9D4}">
      <dsp:nvSpPr>
        <dsp:cNvPr id="0" name=""/>
        <dsp:cNvSpPr/>
      </dsp:nvSpPr>
      <dsp:spPr>
        <a:xfrm>
          <a:off x="1054980" y="1460378"/>
          <a:ext cx="1597669" cy="639067"/>
        </a:xfrm>
        <a:prstGeom prst="chevr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l-GR" sz="1300" kern="1200" smtClean="0">
              <a:solidFill>
                <a:srgbClr val="FFFF00"/>
              </a:solidFill>
            </a:rPr>
            <a:t>Κίτρινο</a:t>
          </a:r>
          <a:endParaRPr lang="el-GR" sz="1300" kern="1200" dirty="0">
            <a:solidFill>
              <a:srgbClr val="FFFF00"/>
            </a:solidFill>
          </a:endParaRPr>
        </a:p>
      </dsp:txBody>
      <dsp:txXfrm>
        <a:off x="1374514" y="1460378"/>
        <a:ext cx="958602" cy="639067"/>
      </dsp:txXfrm>
    </dsp:sp>
    <dsp:sp modelId="{37D63A73-0A83-43D1-BCD0-DC363C6B2113}">
      <dsp:nvSpPr>
        <dsp:cNvPr id="0" name=""/>
        <dsp:cNvSpPr/>
      </dsp:nvSpPr>
      <dsp:spPr>
        <a:xfrm>
          <a:off x="2444953" y="1514699"/>
          <a:ext cx="1326066" cy="530426"/>
        </a:xfrm>
        <a:prstGeom prst="chevron">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l-GR" sz="2400" kern="1200" dirty="0" smtClean="0">
              <a:solidFill>
                <a:srgbClr val="FFFF00"/>
              </a:solidFill>
            </a:rPr>
            <a:t>Μι</a:t>
          </a:r>
          <a:endParaRPr lang="el-GR" sz="2400" kern="1200" dirty="0">
            <a:solidFill>
              <a:srgbClr val="FFFF00"/>
            </a:solidFill>
          </a:endParaRPr>
        </a:p>
      </dsp:txBody>
      <dsp:txXfrm>
        <a:off x="2710166" y="1514699"/>
        <a:ext cx="795640" cy="530426"/>
      </dsp:txXfrm>
    </dsp:sp>
    <dsp:sp modelId="{97A3A511-1B10-4207-9457-ED58208E32A9}">
      <dsp:nvSpPr>
        <dsp:cNvPr id="0" name=""/>
        <dsp:cNvSpPr/>
      </dsp:nvSpPr>
      <dsp:spPr>
        <a:xfrm>
          <a:off x="1054980" y="2188916"/>
          <a:ext cx="1597669" cy="639067"/>
        </a:xfrm>
        <a:prstGeom prst="chevr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l-GR" sz="1300" kern="1200" dirty="0" err="1" smtClean="0">
              <a:solidFill>
                <a:srgbClr val="00B050"/>
              </a:solidFill>
            </a:rPr>
            <a:t>Πράσσινο</a:t>
          </a:r>
          <a:endParaRPr lang="el-GR" sz="1300" kern="1200" dirty="0">
            <a:solidFill>
              <a:srgbClr val="00B050"/>
            </a:solidFill>
          </a:endParaRPr>
        </a:p>
      </dsp:txBody>
      <dsp:txXfrm>
        <a:off x="1374514" y="2188916"/>
        <a:ext cx="958602" cy="639067"/>
      </dsp:txXfrm>
    </dsp:sp>
    <dsp:sp modelId="{5ADAA6FF-FFBB-4CA6-966E-5047D38FAD82}">
      <dsp:nvSpPr>
        <dsp:cNvPr id="0" name=""/>
        <dsp:cNvSpPr/>
      </dsp:nvSpPr>
      <dsp:spPr>
        <a:xfrm>
          <a:off x="2444953" y="2243236"/>
          <a:ext cx="1326066" cy="530426"/>
        </a:xfrm>
        <a:prstGeom prst="chevron">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l-GR" sz="2400" kern="1200" dirty="0" smtClean="0">
              <a:solidFill>
                <a:srgbClr val="00B050"/>
              </a:solidFill>
            </a:rPr>
            <a:t>Φα</a:t>
          </a:r>
          <a:endParaRPr lang="el-GR" sz="2400" kern="1200" dirty="0">
            <a:solidFill>
              <a:srgbClr val="00B050"/>
            </a:solidFill>
          </a:endParaRPr>
        </a:p>
      </dsp:txBody>
      <dsp:txXfrm>
        <a:off x="2710166" y="2243236"/>
        <a:ext cx="795640" cy="530426"/>
      </dsp:txXfrm>
    </dsp:sp>
    <dsp:sp modelId="{30297635-E066-4C67-9B6B-4CC709A6B171}">
      <dsp:nvSpPr>
        <dsp:cNvPr id="0" name=""/>
        <dsp:cNvSpPr/>
      </dsp:nvSpPr>
      <dsp:spPr>
        <a:xfrm>
          <a:off x="1054980" y="2917453"/>
          <a:ext cx="1597669" cy="639067"/>
        </a:xfrm>
        <a:prstGeom prst="chevr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l-GR" sz="1300" kern="1200" dirty="0" smtClean="0">
              <a:solidFill>
                <a:srgbClr val="0070C0"/>
              </a:solidFill>
            </a:rPr>
            <a:t>Μπλε</a:t>
          </a:r>
          <a:endParaRPr lang="el-GR" sz="1300" kern="1200" dirty="0">
            <a:solidFill>
              <a:srgbClr val="0070C0"/>
            </a:solidFill>
          </a:endParaRPr>
        </a:p>
      </dsp:txBody>
      <dsp:txXfrm>
        <a:off x="1374514" y="2917453"/>
        <a:ext cx="958602" cy="639067"/>
      </dsp:txXfrm>
    </dsp:sp>
    <dsp:sp modelId="{39028D3A-A2BB-42E8-B512-8231E40BBE5A}">
      <dsp:nvSpPr>
        <dsp:cNvPr id="0" name=""/>
        <dsp:cNvSpPr/>
      </dsp:nvSpPr>
      <dsp:spPr>
        <a:xfrm>
          <a:off x="2444953" y="2971774"/>
          <a:ext cx="1326066" cy="530426"/>
        </a:xfrm>
        <a:prstGeom prst="chevron">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l-GR" sz="2400" kern="1200" dirty="0" smtClean="0">
              <a:solidFill>
                <a:srgbClr val="0070C0"/>
              </a:solidFill>
            </a:rPr>
            <a:t>Σολ</a:t>
          </a:r>
          <a:endParaRPr lang="el-GR" sz="2400" kern="1200" dirty="0">
            <a:solidFill>
              <a:srgbClr val="0070C0"/>
            </a:solidFill>
          </a:endParaRPr>
        </a:p>
      </dsp:txBody>
      <dsp:txXfrm>
        <a:off x="2710166" y="2971774"/>
        <a:ext cx="795640" cy="530426"/>
      </dsp:txXfrm>
    </dsp:sp>
    <dsp:sp modelId="{DEBE7CB7-B17E-4D29-8FD8-9548DEB3895A}">
      <dsp:nvSpPr>
        <dsp:cNvPr id="0" name=""/>
        <dsp:cNvSpPr/>
      </dsp:nvSpPr>
      <dsp:spPr>
        <a:xfrm>
          <a:off x="1054980" y="3645990"/>
          <a:ext cx="1597669" cy="639067"/>
        </a:xfrm>
        <a:prstGeom prst="chevr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l-GR" sz="1300" kern="1200" dirty="0" smtClean="0">
              <a:solidFill>
                <a:srgbClr val="A30DA7"/>
              </a:solidFill>
            </a:rPr>
            <a:t>Μωβ</a:t>
          </a:r>
          <a:endParaRPr lang="el-GR" sz="1300" kern="1200" dirty="0">
            <a:solidFill>
              <a:srgbClr val="A30DA7"/>
            </a:solidFill>
          </a:endParaRPr>
        </a:p>
      </dsp:txBody>
      <dsp:txXfrm>
        <a:off x="1374514" y="3645990"/>
        <a:ext cx="958602" cy="639067"/>
      </dsp:txXfrm>
    </dsp:sp>
    <dsp:sp modelId="{4DD83166-782E-4B7A-A435-89EEA786519A}">
      <dsp:nvSpPr>
        <dsp:cNvPr id="0" name=""/>
        <dsp:cNvSpPr/>
      </dsp:nvSpPr>
      <dsp:spPr>
        <a:xfrm>
          <a:off x="2444953" y="3700311"/>
          <a:ext cx="1326066" cy="530426"/>
        </a:xfrm>
        <a:prstGeom prst="chevron">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l-GR" sz="2400" kern="1200" dirty="0" smtClean="0">
              <a:solidFill>
                <a:srgbClr val="A30DA7"/>
              </a:solidFill>
            </a:rPr>
            <a:t>Λα</a:t>
          </a:r>
          <a:endParaRPr lang="el-GR" sz="2400" kern="1200" dirty="0">
            <a:solidFill>
              <a:srgbClr val="A30DA7"/>
            </a:solidFill>
          </a:endParaRPr>
        </a:p>
      </dsp:txBody>
      <dsp:txXfrm>
        <a:off x="2710166" y="3700311"/>
        <a:ext cx="795640" cy="530426"/>
      </dsp:txXfrm>
    </dsp:sp>
    <dsp:sp modelId="{02CCDE37-4AAA-48DA-8B07-3E2E27D95ED9}">
      <dsp:nvSpPr>
        <dsp:cNvPr id="0" name=""/>
        <dsp:cNvSpPr/>
      </dsp:nvSpPr>
      <dsp:spPr>
        <a:xfrm>
          <a:off x="1054980" y="4374528"/>
          <a:ext cx="1597669" cy="639067"/>
        </a:xfrm>
        <a:prstGeom prst="chevr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l-GR" sz="1300" kern="1200" smtClean="0">
              <a:solidFill>
                <a:srgbClr val="FF0066"/>
              </a:solidFill>
            </a:rPr>
            <a:t>Ροζ</a:t>
          </a:r>
          <a:endParaRPr lang="el-GR" sz="1300" kern="1200" dirty="0">
            <a:solidFill>
              <a:srgbClr val="FF0066"/>
            </a:solidFill>
          </a:endParaRPr>
        </a:p>
      </dsp:txBody>
      <dsp:txXfrm>
        <a:off x="1374514" y="4374528"/>
        <a:ext cx="958602" cy="639067"/>
      </dsp:txXfrm>
    </dsp:sp>
    <dsp:sp modelId="{187855C5-9359-40BE-ABE6-B476A7D05945}">
      <dsp:nvSpPr>
        <dsp:cNvPr id="0" name=""/>
        <dsp:cNvSpPr/>
      </dsp:nvSpPr>
      <dsp:spPr>
        <a:xfrm>
          <a:off x="2444953" y="4428849"/>
          <a:ext cx="1326066" cy="530426"/>
        </a:xfrm>
        <a:prstGeom prst="chevron">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l-GR" sz="2400" kern="1200" dirty="0" smtClean="0">
              <a:solidFill>
                <a:srgbClr val="FF0066"/>
              </a:solidFill>
            </a:rPr>
            <a:t>Σι</a:t>
          </a:r>
          <a:endParaRPr lang="el-GR" sz="2400" kern="1200" dirty="0">
            <a:solidFill>
              <a:srgbClr val="FF0066"/>
            </a:solidFill>
          </a:endParaRPr>
        </a:p>
      </dsp:txBody>
      <dsp:txXfrm>
        <a:off x="2710166" y="4428849"/>
        <a:ext cx="795640" cy="5304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2256D6B4-BFE5-4111-99B3-F4719341AA88}" type="datetime1">
              <a:rPr lang="el-GR" smtClean="0"/>
              <a:pPr algn="r" rtl="0"/>
              <a:t>16/11/2021</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l-GR"/>
              <a:pPr algn="r" rtl="0"/>
              <a:t>‹#›</a:t>
            </a:fld>
            <a:endParaRPr lang="el-G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43EA4EC4-518E-435A-A8AF-CFBB078CE5B5}" type="datetime1">
              <a:rPr lang="el-GR" smtClean="0"/>
              <a:pPr/>
              <a:t>16/11/2021</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l-GR" smtClean="0"/>
              <a:pPr/>
              <a:t>‹#›</a:t>
            </a:fld>
            <a:endParaRPr lang="el-G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el-GR" smtClean="0"/>
              <a:t>Kλικ για επεξεργασία του τίτλου</a:t>
            </a:r>
            <a:endParaRPr lang="el-GR" dirty="0"/>
          </a:p>
        </p:txBody>
      </p:sp>
      <p:sp>
        <p:nvSpPr>
          <p:cNvPr id="3" name="Υπότιτλος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l-GR" dirty="0" smtClean="0"/>
              <a:t>Στυλ κύριου υπότιτλου</a:t>
            </a:r>
            <a:endParaRPr lang="el-GR"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Τρεις εικόνες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066214" y="421594"/>
            <a:ext cx="2286000" cy="1885508"/>
          </a:xfrm>
        </p:spPr>
        <p:txBody>
          <a:bodyPr rtlCol="0">
            <a:normAutofit/>
          </a:bodyPr>
          <a:lstStyle>
            <a:lvl1pPr algn="l" rtl="0">
              <a:defRPr sz="2400"/>
            </a:lvl1pPr>
          </a:lstStyle>
          <a:p>
            <a:pPr rtl="0"/>
            <a:r>
              <a:rPr lang="el-GR" smtClean="0"/>
              <a:t>Kλικ για επεξεργασία του τίτλου</a:t>
            </a:r>
            <a:endParaRPr lang="el-GR" dirty="0"/>
          </a:p>
        </p:txBody>
      </p:sp>
      <p:grpSp>
        <p:nvGrpSpPr>
          <p:cNvPr id="84" name="Ομάδα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97"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grpSp>
        <p:nvGrpSpPr>
          <p:cNvPr id="98" name="Ομάδα 97"/>
          <p:cNvGrpSpPr/>
          <p:nvPr/>
        </p:nvGrpSpPr>
        <p:grpSpPr>
          <a:xfrm>
            <a:off x="5322489" y="319177"/>
            <a:ext cx="3389607" cy="2710838"/>
            <a:chOff x="895350" y="3313113"/>
            <a:chExt cx="3613151" cy="2790825"/>
          </a:xfrm>
          <a:solidFill>
            <a:schemeClr val="tx1">
              <a:lumMod val="50000"/>
            </a:schemeClr>
          </a:solidFill>
        </p:grpSpPr>
        <p:sp>
          <p:nvSpPr>
            <p:cNvPr id="99"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0"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1"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2"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3"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4"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5"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6"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7"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8"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9"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0"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11"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grpSp>
        <p:nvGrpSpPr>
          <p:cNvPr id="112" name="Ομάδα 111"/>
          <p:cNvGrpSpPr/>
          <p:nvPr/>
        </p:nvGrpSpPr>
        <p:grpSpPr>
          <a:xfrm>
            <a:off x="5322489" y="3245640"/>
            <a:ext cx="3389607" cy="2710838"/>
            <a:chOff x="895350" y="3313113"/>
            <a:chExt cx="3613151" cy="2790825"/>
          </a:xfrm>
          <a:solidFill>
            <a:schemeClr val="tx1">
              <a:lumMod val="50000"/>
            </a:schemeClr>
          </a:solidFill>
        </p:grpSpPr>
        <p:sp>
          <p:nvSpPr>
            <p:cNvPr id="11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25"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sp>
        <p:nvSpPr>
          <p:cNvPr id="126" name="Σύμβολο κράτησης θέσης κειμένου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73A1C925-BC9F-46B5-8094-6C6723476B22}" type="datetime1">
              <a:rPr lang="el-GR" smtClean="0"/>
              <a:pPr/>
              <a:t>16/11/2021</a:t>
            </a:fld>
            <a:endParaRPr lang="el-GR"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l-GR" smtClean="0"/>
              <a:t>Kλικ για επεξεργασία του τίτλου</a:t>
            </a:r>
            <a:endParaRPr lang="el-GR" dirty="0"/>
          </a:p>
        </p:txBody>
      </p:sp>
      <p:sp>
        <p:nvSpPr>
          <p:cNvPr id="3" name="Σύμβολο κράτησης θέσης περιεχομένου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sp>
        <p:nvSpPr>
          <p:cNvPr id="7" name="Σύμβολο κράτησης θέσης αριθμού διαφάνειας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l-GR"/>
              <a:pPr rtl="0"/>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a:xfrm>
            <a:off x="8075611" y="6019801"/>
            <a:ext cx="1396260" cy="228600"/>
          </a:xfrm>
        </p:spPr>
        <p:txBody>
          <a:bodyPr rtlCol="0"/>
          <a:lstStyle>
            <a:lvl1pPr>
              <a:defRPr/>
            </a:lvl1pPr>
          </a:lstStyle>
          <a:p>
            <a:fld id="{2A78B982-0F0D-452A-A10E-823C1FC569E6}" type="datetime1">
              <a:rPr lang="el-GR" smtClean="0"/>
              <a:pPr/>
              <a:t>16/11/2021</a:t>
            </a:fld>
            <a:endParaRPr lang="el-G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l-GR" smtClean="0"/>
              <a:t>Kλικ για επεξεργασία του τίτλου</a:t>
            </a:r>
            <a:endParaRPr lang="el-GR" dirty="0"/>
          </a:p>
        </p:txBody>
      </p:sp>
      <p:grpSp>
        <p:nvGrpSpPr>
          <p:cNvPr id="8" name="Ομάδα 7"/>
          <p:cNvGrpSpPr/>
          <p:nvPr/>
        </p:nvGrpSpPr>
        <p:grpSpPr>
          <a:xfrm>
            <a:off x="595546" y="781398"/>
            <a:ext cx="6433398" cy="5053665"/>
            <a:chOff x="5162444" y="781398"/>
            <a:chExt cx="6433398" cy="5053665"/>
          </a:xfrm>
        </p:grpSpPr>
        <p:sp>
          <p:nvSpPr>
            <p:cNvPr id="9" name="Ελεύθερη σχεδίαση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 name="Ελεύθερη σχεδίαση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nvGrpSpPr>
            <p:cNvPr id="11" name="Ομάδα 10"/>
            <p:cNvGrpSpPr/>
            <p:nvPr/>
          </p:nvGrpSpPr>
          <p:grpSpPr>
            <a:xfrm>
              <a:off x="5814205" y="859113"/>
              <a:ext cx="5129146" cy="4880471"/>
              <a:chOff x="7856559" y="859113"/>
              <a:chExt cx="3086791" cy="4880471"/>
            </a:xfrm>
          </p:grpSpPr>
          <p:sp>
            <p:nvSpPr>
              <p:cNvPr id="20" name="Ελεύθερη σχεδίαση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1" name="Ελεύθερη σχεδίαση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2" name="Ελεύθερη σχεδίαση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3" name="Ελεύθερη σχεδίαση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4" name="Ελεύθερη σχεδίαση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5" name="Ελεύθερη σχεδίαση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6" name="Ελεύθερη σχεδίαση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7" name="Ελεύθερη σχεδίαση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smtClean="0"/>
              <a:t>Κάντε κλικ στο εικονίδιο για να προσθέσετε μια εικόνα</a:t>
            </a:r>
            <a:endParaRPr lang="el-GR" dirty="0"/>
          </a:p>
        </p:txBody>
      </p:sp>
      <p:sp>
        <p:nvSpPr>
          <p:cNvPr id="4" name="Σύμβολο κράτησης θέσης κειμένου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sp>
        <p:nvSpPr>
          <p:cNvPr id="7" name="Σύμβολο κράτησης θέσης αριθμού διαφάνειας 6"/>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66ED60AB-0D1D-4770-B45D-95D65E5F03D0}" type="datetime1">
              <a:rPr lang="el-GR" smtClean="0"/>
              <a:pPr/>
              <a:t>16/11/2021</a:t>
            </a:fld>
            <a:endParaRPr lang="el-G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35FD1C50-434F-4F7F-93F4-8391C3B1F159}" type="datetime1">
              <a:rPr lang="el-GR" smtClean="0"/>
              <a:pPr/>
              <a:t>16/11/2021</a:t>
            </a:fld>
            <a:endParaRPr lang="el-G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624268" y="304800"/>
            <a:ext cx="1729531" cy="5676900"/>
          </a:xfrm>
        </p:spPr>
        <p:txBody>
          <a:bodyPr vert="eaVert" rtlCol="0"/>
          <a:lstStyle>
            <a:lvl1pPr rtl="0">
              <a:defRPr/>
            </a:lvl1pPr>
          </a:lstStyle>
          <a:p>
            <a:pPr rtl="0"/>
            <a:r>
              <a:rPr lang="el-GR" smtClean="0"/>
              <a:t>Kλικ για επεξεργασία του τίτλου</a:t>
            </a:r>
            <a:endParaRPr lang="el-GR" dirty="0"/>
          </a:p>
        </p:txBody>
      </p:sp>
      <p:sp>
        <p:nvSpPr>
          <p:cNvPr id="3" name="Σύμβολο κράτησης θέσης κατακόρυφου κειμένου 2"/>
          <p:cNvSpPr>
            <a:spLocks noGrp="1"/>
          </p:cNvSpPr>
          <p:nvPr>
            <p:ph type="body" orient="vert" idx="1"/>
          </p:nvPr>
        </p:nvSpPr>
        <p:spPr>
          <a:xfrm>
            <a:off x="838199" y="304800"/>
            <a:ext cx="8633671" cy="5676900"/>
          </a:xfrm>
        </p:spPr>
        <p:txBody>
          <a:bodyPr vert="eaVert"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EF97D3CD-D8C2-4C57-91BB-4DCC64FB1FCD}" type="datetime1">
              <a:rPr lang="el-GR" smtClean="0"/>
              <a:pPr/>
              <a:t>16/11/2021</a:t>
            </a:fld>
            <a:endParaRPr lang="el-G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3" name="Σύμβολο κράτησης θέσης περιεχομένου 2"/>
          <p:cNvSpPr>
            <a:spLocks noGrp="1"/>
          </p:cNvSpPr>
          <p:nvPr>
            <p:ph idx="1"/>
          </p:nvPr>
        </p:nvSpPr>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954959A9-CC84-4C8E-9F28-9FBFA0AC3D66}" type="datetime1">
              <a:rPr lang="el-GR" smtClean="0"/>
              <a:pPr/>
              <a:t>16/11/2021</a:t>
            </a:fld>
            <a:endParaRPr lang="el-G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l-GR" smtClean="0"/>
              <a:t>Kλικ για επεξεργασία του τίτλου</a:t>
            </a:r>
            <a:endParaRPr lang="el-GR" dirty="0"/>
          </a:p>
        </p:txBody>
      </p:sp>
      <p:sp>
        <p:nvSpPr>
          <p:cNvPr id="3" name="Σύμβολο κράτησης θέσης κειμένου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l-GR" smtClean="0"/>
              <a:t>Kλικ για επεξεργασία των στυλ του υποδείγματος</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3" name="Σύμβολο κράτησης θέσης περιεχομένου 2"/>
          <p:cNvSpPr>
            <a:spLocks noGrp="1"/>
          </p:cNvSpPr>
          <p:nvPr>
            <p:ph sz="half" idx="1"/>
          </p:nvPr>
        </p:nvSpPr>
        <p:spPr>
          <a:xfrm>
            <a:off x="1065212" y="1825625"/>
            <a:ext cx="4954588" cy="4187952"/>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172200" y="1825625"/>
            <a:ext cx="4951414" cy="4187952"/>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A79A085B-5A6A-4CB1-A3D3-363E75C16A8A}" type="datetime1">
              <a:rPr lang="el-GR" smtClean="0"/>
              <a:pPr/>
              <a:t>16/11/2021</a:t>
            </a:fld>
            <a:endParaRPr lang="el-G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3" name="Σύμβολο κράτησης θέσης κειμένου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Kλικ για επεξεργασία των στυλ του υποδείγματος</a:t>
            </a:r>
          </a:p>
        </p:txBody>
      </p:sp>
      <p:sp>
        <p:nvSpPr>
          <p:cNvPr id="4" name="Σύμβολο κράτησης θέσης περιεχομένου 3"/>
          <p:cNvSpPr>
            <a:spLocks noGrp="1"/>
          </p:cNvSpPr>
          <p:nvPr>
            <p:ph sz="half" idx="2"/>
          </p:nvPr>
        </p:nvSpPr>
        <p:spPr>
          <a:xfrm>
            <a:off x="1069848" y="2505075"/>
            <a:ext cx="4956048" cy="3476625"/>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Kλικ για επεξεργασία των στυλ του υποδείγματος</a:t>
            </a:r>
          </a:p>
        </p:txBody>
      </p:sp>
      <p:sp>
        <p:nvSpPr>
          <p:cNvPr id="6" name="Σύμβολο κράτησης θέσης περιεχομένου 5"/>
          <p:cNvSpPr>
            <a:spLocks noGrp="1"/>
          </p:cNvSpPr>
          <p:nvPr>
            <p:ph sz="quarter" idx="4"/>
          </p:nvPr>
        </p:nvSpPr>
        <p:spPr>
          <a:xfrm>
            <a:off x="6172200" y="2505075"/>
            <a:ext cx="4956048" cy="3476625"/>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61822563-89D2-467C-84B2-32BC59CAF8E1}" type="datetime1">
              <a:rPr lang="el-GR" smtClean="0"/>
              <a:pPr/>
              <a:t>16/11/2021</a:t>
            </a:fld>
            <a:endParaRPr lang="el-G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16CAAE9-FA31-4371-8478-AF23CD1FAA42}" type="datetime1">
              <a:rPr lang="el-GR" smtClean="0"/>
              <a:pPr/>
              <a:t>16/11/2021</a:t>
            </a:fld>
            <a:endParaRPr lang="el-G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4" name="Σύμβολο κράτησης θέσης αριθμού διαφάνειας 3"/>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D1E6D1B6-CFF7-453E-AB63-5EAD99BA274F}" type="datetime1">
              <a:rPr lang="el-GR" smtClean="0"/>
              <a:pPr/>
              <a:t>16/11/2021</a:t>
            </a:fld>
            <a:endParaRPr lang="el-G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Δύο εικόνες με λεζάντες">
    <p:spTree>
      <p:nvGrpSpPr>
        <p:cNvPr id="1" name=""/>
        <p:cNvGrpSpPr/>
        <p:nvPr/>
      </p:nvGrpSpPr>
      <p:grpSpPr>
        <a:xfrm>
          <a:off x="0" y="0"/>
          <a:ext cx="0" cy="0"/>
          <a:chOff x="0" y="0"/>
          <a:chExt cx="0" cy="0"/>
        </a:xfrm>
      </p:grpSpPr>
      <p:sp>
        <p:nvSpPr>
          <p:cNvPr id="2" name="Τίτλος 1"/>
          <p:cNvSpPr>
            <a:spLocks noGrp="1"/>
          </p:cNvSpPr>
          <p:nvPr>
            <p:ph type="title"/>
          </p:nvPr>
        </p:nvSpPr>
        <p:spPr>
          <a:xfrm>
            <a:off x="1065212" y="304799"/>
            <a:ext cx="10058402" cy="1216152"/>
          </a:xfrm>
        </p:spPr>
        <p:txBody>
          <a:bodyPr rtlCol="0"/>
          <a:lstStyle>
            <a:lvl1pPr algn="l" rtl="0">
              <a:defRPr/>
            </a:lvl1pPr>
          </a:lstStyle>
          <a:p>
            <a:pPr rtl="0"/>
            <a:r>
              <a:rPr lang="el-GR" smtClean="0"/>
              <a:t>Kλικ για επεξεργασία του τίτλου</a:t>
            </a:r>
            <a:endParaRPr lang="el-GR" dirty="0"/>
          </a:p>
        </p:txBody>
      </p:sp>
      <p:grpSp>
        <p:nvGrpSpPr>
          <p:cNvPr id="9" name="Ομάδα 8"/>
          <p:cNvGrpSpPr/>
          <p:nvPr/>
        </p:nvGrpSpPr>
        <p:grpSpPr>
          <a:xfrm>
            <a:off x="1052422" y="1733550"/>
            <a:ext cx="4360503" cy="3050038"/>
            <a:chOff x="895350" y="3313113"/>
            <a:chExt cx="3613151" cy="2790825"/>
          </a:xfrm>
          <a:solidFill>
            <a:schemeClr val="tx1">
              <a:lumMod val="50000"/>
            </a:schemeClr>
          </a:solidFill>
        </p:grpSpPr>
        <p:sp>
          <p:nvSpPr>
            <p:cNvPr id="10"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3"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4"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5"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6"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7"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0"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1"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6"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sp>
        <p:nvSpPr>
          <p:cNvPr id="39" name="Σύμβολο κράτησης θέσης κειμένου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grpSp>
        <p:nvGrpSpPr>
          <p:cNvPr id="22" name="Ομάδα 21"/>
          <p:cNvGrpSpPr/>
          <p:nvPr/>
        </p:nvGrpSpPr>
        <p:grpSpPr>
          <a:xfrm>
            <a:off x="6763111" y="1733550"/>
            <a:ext cx="4360503" cy="3050038"/>
            <a:chOff x="895350" y="3313113"/>
            <a:chExt cx="3613151" cy="2790825"/>
          </a:xfrm>
          <a:solidFill>
            <a:schemeClr val="tx1">
              <a:lumMod val="50000"/>
            </a:schemeClr>
          </a:solidFill>
        </p:grpSpPr>
        <p:sp>
          <p:nvSpPr>
            <p:cNvPr id="2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7"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sp>
        <p:nvSpPr>
          <p:cNvPr id="40" name="Σύμβολο κράτησης θέσης κειμένου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FB7823DA-4471-44A3-BB91-8E092A59436F}" type="datetime1">
              <a:rPr lang="el-GR" smtClean="0"/>
              <a:pPr/>
              <a:t>16/11/2021</a:t>
            </a:fld>
            <a:endParaRPr lang="el-GR"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Τρεις εικόνες με λεζάντ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grpSp>
        <p:nvGrpSpPr>
          <p:cNvPr id="52" name="Ομάδα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79"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sp>
        <p:nvSpPr>
          <p:cNvPr id="81" name="Σύμβολο κράτησης θέσης κειμένου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grpSp>
        <p:nvGrpSpPr>
          <p:cNvPr id="84" name="Ομάδα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78"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sp>
        <p:nvSpPr>
          <p:cNvPr id="82" name="Σύμβολο κράτησης θέσης κειμένου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grpSp>
        <p:nvGrpSpPr>
          <p:cNvPr id="97" name="Ομάδα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9"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0"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1"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2"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3"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4"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5"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6"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7"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8"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9"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80"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sp>
        <p:nvSpPr>
          <p:cNvPr id="83" name="Σύμβολο κράτησης θέσης κειμένου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F0FBDC1F-3043-4251-A21D-ECBD6D43714D}" type="datetime1">
              <a:rPr lang="el-GR" smtClean="0"/>
              <a:pPr/>
              <a:t>16/11/2021</a:t>
            </a:fld>
            <a:endParaRPr lang="el-GR"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l-GR" dirty="0" smtClean="0"/>
              <a:t>Στυλ κύριου τίτλου</a:t>
            </a:r>
            <a:endParaRPr lang="el-GR" dirty="0"/>
          </a:p>
        </p:txBody>
      </p:sp>
      <p:sp>
        <p:nvSpPr>
          <p:cNvPr id="3" name="Σύμβολο κράτησης θέσης κειμένου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αριθμού διαφάνειας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l-GR" smtClean="0"/>
              <a:pPr rtl="0"/>
              <a:t>‹#›</a:t>
            </a:fld>
            <a:endParaRPr lang="el-GR" dirty="0"/>
          </a:p>
        </p:txBody>
      </p:sp>
      <p:sp>
        <p:nvSpPr>
          <p:cNvPr id="5" name="Σύμβολο κράτησης θέσης υποσέλιδου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9ADB283A-80A3-4181-99C4-CF1A94DEB135}" type="datetime1">
              <a:rPr lang="el-GR" smtClean="0"/>
              <a:pPr/>
              <a:t>16/11/2021</a:t>
            </a:fld>
            <a:endParaRPr lang="el-GR"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smtClean="0"/>
              <a:t>Η μουσική…</a:t>
            </a:r>
            <a:endParaRPr lang="el-GR" dirty="0"/>
          </a:p>
        </p:txBody>
      </p:sp>
      <p:sp>
        <p:nvSpPr>
          <p:cNvPr id="3" name="Υπότιτλος 2"/>
          <p:cNvSpPr>
            <a:spLocks noGrp="1"/>
          </p:cNvSpPr>
          <p:nvPr>
            <p:ph type="subTitle" idx="1"/>
          </p:nvPr>
        </p:nvSpPr>
        <p:spPr>
          <a:xfrm>
            <a:off x="4265610" y="3733800"/>
            <a:ext cx="7112632" cy="914400"/>
          </a:xfrm>
        </p:spPr>
        <p:txBody>
          <a:bodyPr rtlCol="0"/>
          <a:lstStyle/>
          <a:p>
            <a:pPr rtl="0"/>
            <a:r>
              <a:rPr lang="el-GR" dirty="0" smtClean="0"/>
              <a:t>Ένα πολύτιμο εργαλείο στην τάξη μας!</a:t>
            </a:r>
          </a:p>
          <a:p>
            <a:pPr rtl="0"/>
            <a:endParaRPr lang="el-GR" dirty="0"/>
          </a:p>
        </p:txBody>
      </p:sp>
      <p:sp>
        <p:nvSpPr>
          <p:cNvPr id="5" name="4 - TextBox"/>
          <p:cNvSpPr txBox="1"/>
          <p:nvPr/>
        </p:nvSpPr>
        <p:spPr>
          <a:xfrm>
            <a:off x="7237562" y="4520242"/>
            <a:ext cx="4515980" cy="646331"/>
          </a:xfrm>
          <a:prstGeom prst="rect">
            <a:avLst/>
          </a:prstGeom>
          <a:noFill/>
        </p:spPr>
        <p:txBody>
          <a:bodyPr wrap="none" rtlCol="0">
            <a:spAutoFit/>
          </a:bodyPr>
          <a:lstStyle/>
          <a:p>
            <a:r>
              <a:rPr lang="el-GR" dirty="0" err="1" smtClean="0"/>
              <a:t>Λιναρδή</a:t>
            </a:r>
            <a:r>
              <a:rPr lang="el-GR" dirty="0" smtClean="0"/>
              <a:t> Στυλιανή ΠΕ 79.01</a:t>
            </a:r>
          </a:p>
          <a:p>
            <a:r>
              <a:rPr lang="el-GR" dirty="0" smtClean="0"/>
              <a:t>Μουσικολόγος/Μουσικοπαιδαγωγός</a:t>
            </a:r>
            <a:endParaRPr lang="el-GR" dirty="0"/>
          </a:p>
        </p:txBody>
      </p:sp>
      <p:sp>
        <p:nvSpPr>
          <p:cNvPr id="6" name="5 - TextBox"/>
          <p:cNvSpPr txBox="1"/>
          <p:nvPr/>
        </p:nvSpPr>
        <p:spPr>
          <a:xfrm>
            <a:off x="532660" y="464068"/>
            <a:ext cx="6356412" cy="646331"/>
          </a:xfrm>
          <a:prstGeom prst="rect">
            <a:avLst/>
          </a:prstGeom>
          <a:noFill/>
        </p:spPr>
        <p:txBody>
          <a:bodyPr wrap="square" rtlCol="0">
            <a:spAutoFit/>
          </a:bodyPr>
          <a:lstStyle/>
          <a:p>
            <a:r>
              <a:rPr lang="el-GR" dirty="0" smtClean="0"/>
              <a:t>Οι Τέχνες ως Εργαλείο Έκφρασης και Διαχείρισης της Συναισθηματικής Κατάστασης των Μαθητών</a:t>
            </a:r>
            <a:endParaRPr lang="el-GR" dirty="0"/>
          </a:p>
        </p:txBody>
      </p:sp>
      <p:sp>
        <p:nvSpPr>
          <p:cNvPr id="7" name="6 - TextBox"/>
          <p:cNvSpPr txBox="1"/>
          <p:nvPr/>
        </p:nvSpPr>
        <p:spPr>
          <a:xfrm>
            <a:off x="1423359" y="5874589"/>
            <a:ext cx="6843540" cy="369332"/>
          </a:xfrm>
          <a:prstGeom prst="rect">
            <a:avLst/>
          </a:prstGeom>
          <a:noFill/>
        </p:spPr>
        <p:txBody>
          <a:bodyPr wrap="none" rtlCol="0">
            <a:spAutoFit/>
          </a:bodyPr>
          <a:lstStyle/>
          <a:p>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Σύλλογος Εικαστικών Δημιουργών Νέας Προποντίδας</a:t>
            </a:r>
            <a:endParaRPr lang="el-G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smtClean="0"/>
              <a:t>2. Μουσικά Παιχνίδια:</a:t>
            </a:r>
            <a:endParaRPr lang="el-GR" dirty="0"/>
          </a:p>
        </p:txBody>
      </p:sp>
      <p:sp>
        <p:nvSpPr>
          <p:cNvPr id="3" name="Σύμβολο κράτησης θέσης κειμένου 2"/>
          <p:cNvSpPr>
            <a:spLocks noGrp="1"/>
          </p:cNvSpPr>
          <p:nvPr>
            <p:ph type="body" idx="1"/>
          </p:nvPr>
        </p:nvSpPr>
        <p:spPr>
          <a:xfrm>
            <a:off x="888693" y="1344733"/>
            <a:ext cx="4956048" cy="823912"/>
          </a:xfrm>
        </p:spPr>
        <p:txBody>
          <a:bodyPr rtlCol="0"/>
          <a:lstStyle/>
          <a:p>
            <a:pPr rtl="0"/>
            <a:r>
              <a:rPr lang="el-GR" dirty="0" smtClean="0"/>
              <a:t>Α. Παιχνίδι «Αλλαγή»</a:t>
            </a:r>
            <a:endParaRPr lang="el-GR" dirty="0"/>
          </a:p>
        </p:txBody>
      </p:sp>
      <p:sp>
        <p:nvSpPr>
          <p:cNvPr id="4" name="Σύμβολο κράτησης θέσης περιεχομένου 3"/>
          <p:cNvSpPr>
            <a:spLocks noGrp="1"/>
          </p:cNvSpPr>
          <p:nvPr>
            <p:ph sz="half" idx="2"/>
          </p:nvPr>
        </p:nvSpPr>
        <p:spPr>
          <a:xfrm>
            <a:off x="448574" y="2505075"/>
            <a:ext cx="5577322" cy="4076880"/>
          </a:xfrm>
        </p:spPr>
        <p:txBody>
          <a:bodyPr rtlCol="0">
            <a:normAutofit fontScale="55000" lnSpcReduction="20000"/>
          </a:bodyPr>
          <a:lstStyle/>
          <a:p>
            <a:pPr algn="just"/>
            <a:r>
              <a:rPr lang="el-GR" dirty="0" smtClean="0"/>
              <a:t>Ο/Η Εκπαιδευτικός επιλέγει ένα τραγούδι (ή τραγουδάει </a:t>
            </a:r>
            <a:r>
              <a:rPr lang="en-US" dirty="0" err="1" smtClean="0"/>
              <a:t>acapela</a:t>
            </a:r>
            <a:r>
              <a:rPr lang="el-GR" dirty="0" smtClean="0"/>
              <a:t>)</a:t>
            </a:r>
          </a:p>
          <a:p>
            <a:pPr algn="just" rtl="0"/>
            <a:r>
              <a:rPr lang="el-GR" dirty="0" smtClean="0"/>
              <a:t>Τα παιδιά κάθονται σε κύκλο, ή γύρω από ένα θρανίο.</a:t>
            </a:r>
          </a:p>
          <a:p>
            <a:pPr algn="just" rtl="0"/>
            <a:r>
              <a:rPr lang="el-GR" b="1" u="sng" dirty="0" smtClean="0">
                <a:solidFill>
                  <a:schemeClr val="accent6">
                    <a:lumMod val="75000"/>
                  </a:schemeClr>
                </a:solidFill>
              </a:rPr>
              <a:t>Οδηγία: </a:t>
            </a:r>
            <a:r>
              <a:rPr lang="el-GR" dirty="0" smtClean="0"/>
              <a:t>Παίζω με το μουσικό όργανο και όταν πούμε «Αλλαγή», το δίνω στον/στην…</a:t>
            </a:r>
          </a:p>
          <a:p>
            <a:pPr algn="just" rtl="0"/>
            <a:r>
              <a:rPr lang="el-GR" dirty="0" smtClean="0"/>
              <a:t> </a:t>
            </a:r>
            <a:r>
              <a:rPr lang="el-GR" b="1" u="sng" dirty="0" smtClean="0">
                <a:solidFill>
                  <a:schemeClr val="accent3">
                    <a:lumMod val="75000"/>
                  </a:schemeClr>
                </a:solidFill>
              </a:rPr>
              <a:t>Συμπληρωματικά για τον/την εκπαιδευτικό: </a:t>
            </a:r>
            <a:r>
              <a:rPr lang="el-GR" dirty="0" smtClean="0"/>
              <a:t>Δίνω ένα όργανο και περιμένω να ολοκληρωθεί ο κύκλος. Τότε δίνω το επόμενο. Επαναλαμβάνω μέχρι να παίξουν όλα τα παιδιά με όλα τα όργανα.</a:t>
            </a:r>
          </a:p>
          <a:p>
            <a:pPr algn="just"/>
            <a:r>
              <a:rPr lang="el-GR" b="1" u="sng" dirty="0" smtClean="0">
                <a:solidFill>
                  <a:srgbClr val="FF0000"/>
                </a:solidFill>
              </a:rPr>
              <a:t>Δεύτερο επίπεδο: </a:t>
            </a:r>
            <a:r>
              <a:rPr lang="el-GR" dirty="0" smtClean="0"/>
              <a:t>Δίνω ένα όργανο και δεν περιμένω να ολοκληρωθεί ο κύκλος. Μόλις δώσω την εντολή για «αλλαγή», προσθέτω ένα όργανο στον κύκλο! Έτσι τα παιδιά σταδιακά καταλήγουν να παίζουν ταυτόχρονα με διαφορετικά μουσικά όργανα και να έχουν συχνή εναλλαγή με τα ηχοχρώματα αυτών!</a:t>
            </a:r>
          </a:p>
          <a:p>
            <a:pPr rtl="0"/>
            <a:endParaRPr lang="el-GR" dirty="0" smtClean="0"/>
          </a:p>
          <a:p>
            <a:pPr rtl="0"/>
            <a:endParaRPr lang="el-GR" dirty="0"/>
          </a:p>
        </p:txBody>
      </p:sp>
      <p:sp>
        <p:nvSpPr>
          <p:cNvPr id="5" name="Σύμβολο κράτησης θέσης κειμένου 4"/>
          <p:cNvSpPr>
            <a:spLocks noGrp="1"/>
          </p:cNvSpPr>
          <p:nvPr>
            <p:ph type="body" sz="quarter" idx="3"/>
          </p:nvPr>
        </p:nvSpPr>
        <p:spPr>
          <a:xfrm>
            <a:off x="6305909" y="1318854"/>
            <a:ext cx="6047117" cy="823912"/>
          </a:xfrm>
        </p:spPr>
        <p:txBody>
          <a:bodyPr rtlCol="0">
            <a:normAutofit/>
          </a:bodyPr>
          <a:lstStyle/>
          <a:p>
            <a:pPr rtl="0"/>
            <a:r>
              <a:rPr lang="el-GR" sz="2200" dirty="0" smtClean="0"/>
              <a:t>Β. Το μουσικό σπασμένο τηλέφωνο: </a:t>
            </a:r>
            <a:endParaRPr lang="el-GR" sz="2200" dirty="0"/>
          </a:p>
        </p:txBody>
      </p:sp>
      <p:sp>
        <p:nvSpPr>
          <p:cNvPr id="6" name="Σύμβολο κράτησης θέσης περιεχομένου 5"/>
          <p:cNvSpPr>
            <a:spLocks noGrp="1"/>
          </p:cNvSpPr>
          <p:nvPr>
            <p:ph sz="quarter" idx="4"/>
          </p:nvPr>
        </p:nvSpPr>
        <p:spPr>
          <a:xfrm>
            <a:off x="5978106" y="2484409"/>
            <a:ext cx="5969478" cy="4080294"/>
          </a:xfrm>
        </p:spPr>
        <p:txBody>
          <a:bodyPr rtlCol="0">
            <a:normAutofit/>
          </a:bodyPr>
          <a:lstStyle/>
          <a:p>
            <a:pPr algn="just" rtl="0"/>
            <a:r>
              <a:rPr lang="el-GR" sz="1200" dirty="0" smtClean="0"/>
              <a:t>Τα παιδιά κάθονται σε ευθεία σειρά, γύρω από ένα θρανίο.</a:t>
            </a:r>
          </a:p>
          <a:p>
            <a:pPr algn="just" rtl="0"/>
            <a:r>
              <a:rPr lang="el-GR" sz="1200" dirty="0" smtClean="0"/>
              <a:t>Ο/Η εκπαιδευτικός ετοιμάζει 3 μουσικά όργανα και λέξεις (είτε σε εικόνες, είτε γραμμένες κάπου πχ </a:t>
            </a:r>
            <a:r>
              <a:rPr lang="el-GR" sz="1200" dirty="0" err="1" smtClean="0"/>
              <a:t>γλωσσοπίεστρα</a:t>
            </a:r>
            <a:r>
              <a:rPr lang="el-GR" sz="1200" dirty="0" smtClean="0"/>
              <a:t>, είτε προφορικά)</a:t>
            </a:r>
          </a:p>
          <a:p>
            <a:pPr algn="just"/>
            <a:r>
              <a:rPr lang="el-GR" sz="1200" b="1" u="sng" dirty="0" smtClean="0">
                <a:solidFill>
                  <a:schemeClr val="accent6">
                    <a:lumMod val="75000"/>
                  </a:schemeClr>
                </a:solidFill>
              </a:rPr>
              <a:t>Οδηγία: </a:t>
            </a:r>
            <a:r>
              <a:rPr lang="el-GR" sz="1200" dirty="0" smtClean="0"/>
              <a:t> Ο πρώτος επιλέγει λεξούλα και κάνει «ήχο αρχής» (δείχνουμε το πρώτο  μουσικό όργανο). Όποιος έχει την λεξούλα χτυπάει το οργανάκι (δείχνουμε το δεύτερο). Όταν </a:t>
            </a:r>
            <a:r>
              <a:rPr lang="el-GR" sz="1200" dirty="0" err="1" smtClean="0"/>
              <a:t>πώ</a:t>
            </a:r>
            <a:r>
              <a:rPr lang="el-GR" sz="1200" dirty="0" smtClean="0"/>
              <a:t> δυνατά την λεξούλα (τα παιδάκια που δεν μπορούν να πουν λεξούλες μπορούν να δείξουν, να χρησιμοποιήσουν το σώμα τους ή να κάνουν ήχους) χτυπάω και το οργανάκι (δείχνουμε το τρίτο μουσικό όργανο)</a:t>
            </a:r>
          </a:p>
          <a:p>
            <a:pPr algn="just"/>
            <a:r>
              <a:rPr lang="el-GR" sz="1200" dirty="0" smtClean="0"/>
              <a:t> </a:t>
            </a:r>
            <a:r>
              <a:rPr lang="el-GR" sz="1200" b="1" u="sng" dirty="0" smtClean="0">
                <a:solidFill>
                  <a:schemeClr val="accent3">
                    <a:lumMod val="75000"/>
                  </a:schemeClr>
                </a:solidFill>
              </a:rPr>
              <a:t>Συμπληρωματικά για τον/την εκπαιδευτικό:</a:t>
            </a:r>
            <a:r>
              <a:rPr lang="el-GR" sz="1200" dirty="0" smtClean="0"/>
              <a:t> </a:t>
            </a:r>
          </a:p>
          <a:p>
            <a:pPr algn="just">
              <a:buNone/>
            </a:pPr>
            <a:r>
              <a:rPr lang="el-GR" sz="1200" dirty="0" smtClean="0"/>
              <a:t>      -Το οργανάκι που «ακολουθεί» την λεξούλα, χρειάζεται να έχει σχετικά διακριτικό ήχο πχ </a:t>
            </a:r>
            <a:r>
              <a:rPr lang="el-GR" sz="1200" dirty="0" err="1" smtClean="0"/>
              <a:t>μαράκα</a:t>
            </a:r>
            <a:r>
              <a:rPr lang="el-GR" sz="1200" dirty="0" smtClean="0"/>
              <a:t>, καπάκια, ξύλο βροχής.</a:t>
            </a:r>
          </a:p>
          <a:p>
            <a:pPr algn="just">
              <a:buNone/>
            </a:pPr>
            <a:r>
              <a:rPr lang="el-GR" sz="1200" dirty="0" smtClean="0"/>
              <a:t>      -Όταν ολοκληρώνεται μία λέξη, ο πρώτος πηγαίνει στο τέλος και επαναλαμβάνεται η διαδικασία μέχρι να περάσουν όλα τα παιδιά από την επιλογή λέξης!</a:t>
            </a:r>
            <a:endParaRPr lang="el-GR" sz="1200" dirty="0"/>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smtClean="0"/>
              <a:t>2. Μουσικά Παιχνίδια:</a:t>
            </a:r>
            <a:endParaRPr lang="el-GR" dirty="0"/>
          </a:p>
        </p:txBody>
      </p:sp>
      <p:sp>
        <p:nvSpPr>
          <p:cNvPr id="4" name="3 - TextBox"/>
          <p:cNvSpPr txBox="1"/>
          <p:nvPr/>
        </p:nvSpPr>
        <p:spPr>
          <a:xfrm>
            <a:off x="776377" y="2027208"/>
            <a:ext cx="3328155" cy="461665"/>
          </a:xfrm>
          <a:prstGeom prst="rect">
            <a:avLst/>
          </a:prstGeom>
          <a:noFill/>
        </p:spPr>
        <p:txBody>
          <a:bodyPr wrap="none" rtlCol="0">
            <a:spAutoFit/>
          </a:bodyPr>
          <a:lstStyle/>
          <a:p>
            <a:r>
              <a:rPr lang="el-GR" sz="2400" b="1" dirty="0" smtClean="0"/>
              <a:t>Γ. Μουσικές Κάρτες</a:t>
            </a:r>
            <a:endParaRPr lang="el-GR" sz="2400" b="1" dirty="0"/>
          </a:p>
        </p:txBody>
      </p:sp>
      <p:sp>
        <p:nvSpPr>
          <p:cNvPr id="6" name="5 - TextBox"/>
          <p:cNvSpPr txBox="1"/>
          <p:nvPr/>
        </p:nvSpPr>
        <p:spPr>
          <a:xfrm>
            <a:off x="595224" y="2456795"/>
            <a:ext cx="5015464" cy="3970318"/>
          </a:xfrm>
          <a:prstGeom prst="rect">
            <a:avLst/>
          </a:prstGeom>
          <a:noFill/>
        </p:spPr>
        <p:txBody>
          <a:bodyPr wrap="square" rtlCol="0">
            <a:spAutoFit/>
          </a:bodyPr>
          <a:lstStyle/>
          <a:p>
            <a:pPr algn="just">
              <a:buFont typeface="Arial" pitchFamily="34" charset="0"/>
              <a:buChar char="•"/>
            </a:pPr>
            <a:r>
              <a:rPr lang="el-GR" sz="1400" dirty="0" smtClean="0"/>
              <a:t> Ο/Η εκπαιδευτικός προετοιμάζει κάρτες που απεικονίζουν τα μουσικά όργανα του μουσικού κουτιού. Μπορεί επίσης να επιλέξει και μία θεματολογία με κάρτες πχ τα ζώα του αγρού. </a:t>
            </a:r>
          </a:p>
          <a:p>
            <a:pPr algn="just">
              <a:buFontTx/>
              <a:buChar char="-"/>
            </a:pPr>
            <a:endParaRPr lang="el-GR" sz="1400" dirty="0" smtClean="0"/>
          </a:p>
          <a:p>
            <a:pPr algn="just">
              <a:buFont typeface="Arial" pitchFamily="34" charset="0"/>
              <a:buChar char="•"/>
            </a:pPr>
            <a:r>
              <a:rPr lang="el-GR" sz="1400" dirty="0" smtClean="0"/>
              <a:t> Τα παιδιά κάθονται γύρω από ένα θρανίο, ή κάπου αναπαυτικά, πχ σε μαξιλαράκια.</a:t>
            </a:r>
          </a:p>
          <a:p>
            <a:pPr algn="just"/>
            <a:endParaRPr lang="el-GR" sz="1400" dirty="0" smtClean="0"/>
          </a:p>
          <a:p>
            <a:pPr algn="just">
              <a:buFont typeface="Arial" pitchFamily="34" charset="0"/>
              <a:buChar char="•"/>
            </a:pPr>
            <a:r>
              <a:rPr lang="el-GR" sz="1400" dirty="0" smtClean="0"/>
              <a:t> </a:t>
            </a:r>
            <a:r>
              <a:rPr lang="el-GR" sz="1400" b="1" u="sng" dirty="0" smtClean="0">
                <a:solidFill>
                  <a:schemeClr val="accent6">
                    <a:lumMod val="75000"/>
                  </a:schemeClr>
                </a:solidFill>
              </a:rPr>
              <a:t>Οδηγία:</a:t>
            </a:r>
            <a:r>
              <a:rPr lang="el-GR" sz="1400" dirty="0" smtClean="0">
                <a:solidFill>
                  <a:schemeClr val="accent6">
                    <a:lumMod val="75000"/>
                  </a:schemeClr>
                </a:solidFill>
              </a:rPr>
              <a:t> </a:t>
            </a:r>
            <a:r>
              <a:rPr lang="el-GR" sz="1400" dirty="0" smtClean="0"/>
              <a:t>παίρνω μία κάρτα και κάνω των ήχο! Ποια κάρτα άραγε θα τύχω;</a:t>
            </a:r>
          </a:p>
          <a:p>
            <a:pPr algn="just">
              <a:buFontTx/>
              <a:buChar char="-"/>
            </a:pPr>
            <a:endParaRPr lang="el-GR" sz="1400" dirty="0" smtClean="0"/>
          </a:p>
          <a:p>
            <a:pPr algn="just"/>
            <a:r>
              <a:rPr lang="el-GR" sz="1400" dirty="0" smtClean="0">
                <a:solidFill>
                  <a:schemeClr val="accent1"/>
                </a:solidFill>
              </a:rPr>
              <a:t>ΙΔΕΑ: </a:t>
            </a:r>
            <a:r>
              <a:rPr lang="el-GR" sz="1400" dirty="0" smtClean="0"/>
              <a:t>οι </a:t>
            </a:r>
            <a:r>
              <a:rPr lang="el-GR" sz="1400" dirty="0" err="1" smtClean="0"/>
              <a:t>καρτούλες</a:t>
            </a:r>
            <a:r>
              <a:rPr lang="el-GR" sz="1400" dirty="0" smtClean="0"/>
              <a:t> μπορούν να είναι πλαστικοποιημένες. </a:t>
            </a:r>
          </a:p>
          <a:p>
            <a:pPr algn="just"/>
            <a:r>
              <a:rPr lang="el-GR" sz="1400" dirty="0" smtClean="0"/>
              <a:t>Σε ένα </a:t>
            </a:r>
            <a:r>
              <a:rPr lang="el-GR" sz="1400" b="1" u="sng" dirty="0" smtClean="0">
                <a:solidFill>
                  <a:srgbClr val="FF0000"/>
                </a:solidFill>
              </a:rPr>
              <a:t>δεύτερο επίπεδο</a:t>
            </a:r>
            <a:r>
              <a:rPr lang="el-GR" sz="1400" dirty="0" smtClean="0"/>
              <a:t>, τα παιδάκια μπορούν να επιλέγουν περισσότερες από μία, να τις τοποθετούν σε ένα μικρό πινακάκι και να κάνουν τους ήχους συνεχόμενα, σαν ιστοριούλα!</a:t>
            </a:r>
          </a:p>
          <a:p>
            <a:pPr algn="just"/>
            <a:endParaRPr lang="el-GR" sz="1400" dirty="0" smtClean="0"/>
          </a:p>
        </p:txBody>
      </p:sp>
      <p:sp>
        <p:nvSpPr>
          <p:cNvPr id="7" name="6 - TextBox"/>
          <p:cNvSpPr txBox="1"/>
          <p:nvPr/>
        </p:nvSpPr>
        <p:spPr>
          <a:xfrm>
            <a:off x="6987396" y="1949569"/>
            <a:ext cx="4551246" cy="461665"/>
          </a:xfrm>
          <a:prstGeom prst="rect">
            <a:avLst/>
          </a:prstGeom>
          <a:noFill/>
        </p:spPr>
        <p:txBody>
          <a:bodyPr wrap="none" rtlCol="0">
            <a:spAutoFit/>
          </a:bodyPr>
          <a:lstStyle/>
          <a:p>
            <a:r>
              <a:rPr lang="el-GR" sz="2400" b="1" dirty="0" smtClean="0"/>
              <a:t>Δ. Η Ζωγραφιά είναι Ήχος</a:t>
            </a:r>
            <a:endParaRPr lang="el-GR" sz="2400" b="1" dirty="0"/>
          </a:p>
        </p:txBody>
      </p:sp>
      <p:sp>
        <p:nvSpPr>
          <p:cNvPr id="8" name="7 - TextBox"/>
          <p:cNvSpPr txBox="1"/>
          <p:nvPr/>
        </p:nvSpPr>
        <p:spPr>
          <a:xfrm>
            <a:off x="6098876" y="2456796"/>
            <a:ext cx="5972354" cy="3970318"/>
          </a:xfrm>
          <a:prstGeom prst="rect">
            <a:avLst/>
          </a:prstGeom>
          <a:noFill/>
        </p:spPr>
        <p:txBody>
          <a:bodyPr wrap="square" rtlCol="0">
            <a:spAutoFit/>
          </a:bodyPr>
          <a:lstStyle/>
          <a:p>
            <a:pPr>
              <a:buFontTx/>
              <a:buChar char="-"/>
            </a:pPr>
            <a:r>
              <a:rPr lang="el-GR" sz="1400" dirty="0" smtClean="0"/>
              <a:t>Ο/Η εκπαιδευτικός δίνει στα παιδιά ένα θέμα για ζωγραφιά (ατομική ή ομαδική)</a:t>
            </a:r>
          </a:p>
          <a:p>
            <a:pPr>
              <a:buFontTx/>
              <a:buChar char="-"/>
            </a:pPr>
            <a:endParaRPr lang="el-GR" sz="1400" dirty="0" smtClean="0"/>
          </a:p>
          <a:p>
            <a:pPr>
              <a:buFontTx/>
              <a:buChar char="-"/>
            </a:pPr>
            <a:r>
              <a:rPr lang="el-GR" sz="1400" dirty="0" smtClean="0"/>
              <a:t>Τα παιδιά κάθονται γύρω από ένα θρανίο και ζωγραφίζουν</a:t>
            </a:r>
          </a:p>
          <a:p>
            <a:pPr>
              <a:buFontTx/>
              <a:buChar char="-"/>
            </a:pPr>
            <a:endParaRPr lang="el-GR" sz="1400" dirty="0" smtClean="0"/>
          </a:p>
          <a:p>
            <a:pPr>
              <a:buFontTx/>
              <a:buChar char="-"/>
            </a:pPr>
            <a:r>
              <a:rPr lang="el-GR" sz="1400" dirty="0" smtClean="0"/>
              <a:t>Όταν ολοκληρωθεί η διαδικασία, ζητάμε τα παιδιά να μας εξηγήσουν τις ζωγραφιές τους και συζητάμε. Στην συνέχεια μετατρέπουμε κάθε στοιχείο της ζωγραφιάς σε ήχο χρησιμοποιώντας αρχικά ερωτήσεις Πχ. Πώς ακούγεται «η μαμά», «η πάπια», «ο ήλιος», «η βροχή»</a:t>
            </a:r>
          </a:p>
          <a:p>
            <a:r>
              <a:rPr lang="el-GR" sz="1400" dirty="0" smtClean="0"/>
              <a:t>Δίνουμε την ευκαιρία στα παιδιά να κάνουν ήχους που φαντάζονται ακόμα κι αν αυτοί δεν υπάρχουν πχ «το σαλιγκάρι» «το λουλούδι». </a:t>
            </a:r>
          </a:p>
          <a:p>
            <a:endParaRPr lang="el-GR" sz="1400" dirty="0" smtClean="0"/>
          </a:p>
          <a:p>
            <a:endParaRPr lang="el-GR" sz="1400" dirty="0" smtClean="0"/>
          </a:p>
          <a:p>
            <a:r>
              <a:rPr lang="el-GR" sz="1400" dirty="0" smtClean="0"/>
              <a:t>-Σε Δεύτερο Επίπεδο, μπορούμε να αντιστοιχήσουμε λέξεις με τραγούδια! Πχ «Ποιο τραγούδι έχει την πεταλούδα»;</a:t>
            </a:r>
          </a:p>
          <a:p>
            <a:r>
              <a:rPr lang="el-GR" sz="1400" dirty="0" smtClean="0"/>
              <a:t>Τραγουδάμε και κρατάμε τον ρυθμό!</a:t>
            </a: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26992" y="232912"/>
            <a:ext cx="3840480" cy="1397633"/>
          </a:xfrm>
        </p:spPr>
        <p:txBody>
          <a:bodyPr/>
          <a:lstStyle/>
          <a:p>
            <a:r>
              <a:rPr lang="el-GR" dirty="0" smtClean="0"/>
              <a:t>Τα χρώματα είναι Ήχος!</a:t>
            </a:r>
            <a:endParaRPr lang="el-GR" dirty="0"/>
          </a:p>
        </p:txBody>
      </p:sp>
      <p:pic>
        <p:nvPicPr>
          <p:cNvPr id="5" name="4 - Θέση περιεχομένου" descr="εικόνα_Viber_2021-11-14_20-36-11-319.jpg"/>
          <p:cNvPicPr>
            <a:picLocks noGrp="1" noChangeAspect="1"/>
          </p:cNvPicPr>
          <p:nvPr>
            <p:ph idx="1"/>
          </p:nvPr>
        </p:nvPicPr>
        <p:blipFill>
          <a:blip r:embed="rId2" cstate="print"/>
          <a:stretch>
            <a:fillRect/>
          </a:stretch>
        </p:blipFill>
        <p:spPr>
          <a:xfrm>
            <a:off x="4563226" y="3112185"/>
            <a:ext cx="5046601" cy="30815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3 - Θέση κειμένου"/>
          <p:cNvSpPr>
            <a:spLocks noGrp="1"/>
          </p:cNvSpPr>
          <p:nvPr>
            <p:ph type="body" sz="half" idx="2"/>
          </p:nvPr>
        </p:nvSpPr>
        <p:spPr>
          <a:xfrm>
            <a:off x="8037943" y="1295402"/>
            <a:ext cx="3840480" cy="1835987"/>
          </a:xfrm>
        </p:spPr>
        <p:txBody>
          <a:bodyPr>
            <a:normAutofit/>
          </a:bodyPr>
          <a:lstStyle/>
          <a:p>
            <a:r>
              <a:rPr lang="el-GR" sz="1400" dirty="0" smtClean="0"/>
              <a:t>Παρατηρούμε ότι αρκετά εκπαιδευτικά βιβλία μουσικής, αλλά και εκπαιδευτικά κρουστά, χρησιμοποιούν τα χρώματα για την εκμάθηση των νοτών. Το κάθε χρώμα που χρησιμοποιείται, αντιστοιχεί σε συγκεκριμένες συχνότητες, νότες.</a:t>
            </a:r>
            <a:endParaRPr lang="el-GR" sz="1400" dirty="0"/>
          </a:p>
        </p:txBody>
      </p:sp>
      <p:graphicFrame>
        <p:nvGraphicFramePr>
          <p:cNvPr id="6" name="5 - Διάγραμμα"/>
          <p:cNvGraphicFramePr/>
          <p:nvPr/>
        </p:nvGraphicFramePr>
        <p:xfrm>
          <a:off x="229079" y="365983"/>
          <a:ext cx="4826000" cy="501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06106" y="664234"/>
            <a:ext cx="9433993" cy="769441"/>
          </a:xfrm>
          <a:prstGeom prst="rect">
            <a:avLst/>
          </a:prstGeom>
          <a:noFill/>
        </p:spPr>
        <p:txBody>
          <a:bodyPr wrap="none" rtlCol="0">
            <a:spAutoFit/>
          </a:bodyPr>
          <a:lstStyle/>
          <a:p>
            <a:r>
              <a:rPr lang="el-GR" sz="4400" dirty="0" smtClean="0">
                <a:solidFill>
                  <a:schemeClr val="tx1">
                    <a:lumMod val="50000"/>
                  </a:schemeClr>
                </a:solidFill>
              </a:rPr>
              <a:t>3. Μουσική και Συναισθήματα</a:t>
            </a:r>
            <a:endParaRPr lang="el-GR" sz="4400" dirty="0">
              <a:solidFill>
                <a:schemeClr val="tx1">
                  <a:lumMod val="50000"/>
                </a:schemeClr>
              </a:solidFill>
            </a:endParaRPr>
          </a:p>
        </p:txBody>
      </p:sp>
      <p:sp>
        <p:nvSpPr>
          <p:cNvPr id="3" name="2 - TextBox"/>
          <p:cNvSpPr txBox="1"/>
          <p:nvPr/>
        </p:nvSpPr>
        <p:spPr>
          <a:xfrm>
            <a:off x="284671" y="1457864"/>
            <a:ext cx="11624304" cy="2000548"/>
          </a:xfrm>
          <a:prstGeom prst="rect">
            <a:avLst/>
          </a:prstGeom>
          <a:noFill/>
        </p:spPr>
        <p:txBody>
          <a:bodyPr wrap="square" rtlCol="0">
            <a:spAutoFit/>
          </a:bodyPr>
          <a:lstStyle/>
          <a:p>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Με Οδηγό τη Μουσική:</a:t>
            </a:r>
            <a:endParaRPr lang="el-GR" dirty="0" smtClean="0"/>
          </a:p>
          <a:p>
            <a:endParaRPr lang="el-GR" dirty="0" smtClean="0"/>
          </a:p>
          <a:p>
            <a:pPr>
              <a:buFont typeface="Arial" pitchFamily="34" charset="0"/>
              <a:buChar char="•"/>
            </a:pPr>
            <a:r>
              <a:rPr lang="el-GR" sz="1400" dirty="0" smtClean="0"/>
              <a:t> Ο/Η εκπαιδευτικός επιλέγει ένα τραγούδι πχ Η Άνοιξη του </a:t>
            </a:r>
            <a:r>
              <a:rPr lang="en-US" sz="1400" dirty="0" smtClean="0"/>
              <a:t>Vivaldi</a:t>
            </a:r>
            <a:endParaRPr lang="el-GR" sz="1400" dirty="0" smtClean="0"/>
          </a:p>
          <a:p>
            <a:pPr>
              <a:buFont typeface="Arial" pitchFamily="34" charset="0"/>
              <a:buChar char="•"/>
            </a:pPr>
            <a:r>
              <a:rPr lang="el-GR" sz="1400" dirty="0" smtClean="0"/>
              <a:t> Δίνεται στα παιδιά ένα πανί, σε μέγεθος τετράγωνου ή στρόγγυλου τραπεζομάντηλου</a:t>
            </a:r>
          </a:p>
          <a:p>
            <a:pPr>
              <a:buFont typeface="Arial" pitchFamily="34" charset="0"/>
              <a:buChar char="•"/>
            </a:pPr>
            <a:r>
              <a:rPr lang="el-GR" sz="1400" dirty="0" smtClean="0"/>
              <a:t> Οδηγία: Κρατάω το πανί και το κουνώ μαζί με την μουσική.</a:t>
            </a:r>
          </a:p>
          <a:p>
            <a:pPr>
              <a:buFont typeface="Arial" pitchFamily="34" charset="0"/>
              <a:buChar char="•"/>
            </a:pPr>
            <a:r>
              <a:rPr lang="el-GR" sz="1400" dirty="0" smtClean="0"/>
              <a:t> Σε Δεύτερο επίπεδο, μπορούμε να βάλουμε στο κέντρο του πανιού ένα ελαφρύ αντικείμενο, με στόχο να μην πέσει!</a:t>
            </a:r>
          </a:p>
          <a:p>
            <a:endParaRPr lang="el-GR" dirty="0" smtClean="0"/>
          </a:p>
          <a:p>
            <a:endParaRPr lang="el-GR" sz="1400" dirty="0"/>
          </a:p>
        </p:txBody>
      </p:sp>
      <p:sp>
        <p:nvSpPr>
          <p:cNvPr id="4" name="3 - TextBox"/>
          <p:cNvSpPr txBox="1"/>
          <p:nvPr/>
        </p:nvSpPr>
        <p:spPr>
          <a:xfrm>
            <a:off x="301925" y="3165894"/>
            <a:ext cx="11305880" cy="1508105"/>
          </a:xfrm>
          <a:prstGeom prst="rect">
            <a:avLst/>
          </a:prstGeom>
          <a:noFill/>
          <a:ln>
            <a:solidFill>
              <a:schemeClr val="accent2">
                <a:lumMod val="75000"/>
              </a:schemeClr>
            </a:solidFill>
          </a:ln>
        </p:spPr>
        <p:txBody>
          <a:bodyPr wrap="square" rtlCol="0">
            <a:spAutoFit/>
          </a:bodyPr>
          <a:lstStyle/>
          <a:p>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Ελεύθερο παιχνίδι έκφρασης:</a:t>
            </a:r>
          </a:p>
          <a:p>
            <a:endParaRPr lang="el-GR" dirty="0" smtClean="0"/>
          </a:p>
          <a:p>
            <a:pPr>
              <a:buFont typeface="Arial" pitchFamily="34" charset="0"/>
              <a:buChar char="•"/>
            </a:pPr>
            <a:r>
              <a:rPr lang="el-GR" sz="1400" dirty="0" smtClean="0"/>
              <a:t> Ο/Η εκπαιδευτικός επιλέγει ένα τραγούδι</a:t>
            </a:r>
          </a:p>
          <a:p>
            <a:pPr>
              <a:buFont typeface="Arial" pitchFamily="34" charset="0"/>
              <a:buChar char="•"/>
            </a:pPr>
            <a:r>
              <a:rPr lang="el-GR" sz="1400" dirty="0" smtClean="0"/>
              <a:t> Δίνει κάποιο μουσικό όργανο στο παιδί και του επιτρέπει να παίξει με όποιο τρόπο θέλει, ώστε να εκφραστεί!</a:t>
            </a:r>
          </a:p>
          <a:p>
            <a:pPr>
              <a:buFont typeface="Arial" pitchFamily="34" charset="0"/>
              <a:buChar char="•"/>
            </a:pPr>
            <a:r>
              <a:rPr lang="el-GR" sz="1400" dirty="0" smtClean="0"/>
              <a:t> Σε Δεύτερο επίπεδο, μπορεί η διαδικασία να γίνει με περισσότερα παιδιά! Παίζουν ταυτόχρονα, ελεύθερα και εκφράζονται ως ομάδα!</a:t>
            </a:r>
          </a:p>
        </p:txBody>
      </p:sp>
      <p:sp>
        <p:nvSpPr>
          <p:cNvPr id="5" name="4 - TextBox"/>
          <p:cNvSpPr txBox="1"/>
          <p:nvPr/>
        </p:nvSpPr>
        <p:spPr>
          <a:xfrm>
            <a:off x="405440" y="4813540"/>
            <a:ext cx="11680167" cy="1292662"/>
          </a:xfrm>
          <a:prstGeom prst="rect">
            <a:avLst/>
          </a:prstGeom>
          <a:noFill/>
          <a:ln>
            <a:solidFill>
              <a:schemeClr val="accent5">
                <a:lumMod val="60000"/>
                <a:lumOff val="40000"/>
              </a:schemeClr>
            </a:solidFill>
          </a:ln>
        </p:spPr>
        <p:txBody>
          <a:bodyPr wrap="square" rtlCol="0">
            <a:spAutoFit/>
          </a:bodyPr>
          <a:lstStyle/>
          <a:p>
            <a:pPr lvl="2"/>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Πώς ακούγονται τα συναισθήματα </a:t>
            </a:r>
          </a:p>
          <a:p>
            <a:pPr lvl="2">
              <a:buFont typeface="Arial" pitchFamily="34" charset="0"/>
              <a:buChar char="•"/>
            </a:pPr>
            <a:r>
              <a:rPr lang="el-GR" sz="1400" dirty="0" smtClean="0"/>
              <a:t> Στο πλαίσιο διδασκαλίας των συναισθημάτων, ο/η εκπαιδευτικός δίνει την ευκαιρία στα παιδιά να παίξουν τα συναισθήματα στα μουσικά όργανα.</a:t>
            </a:r>
          </a:p>
          <a:p>
            <a:pPr lvl="2">
              <a:buFont typeface="Arial" pitchFamily="34" charset="0"/>
              <a:buChar char="•"/>
            </a:pPr>
            <a:r>
              <a:rPr lang="el-GR" sz="1400" dirty="0" smtClean="0"/>
              <a:t> Οδηγία: Πώς ακούγεται ο Θυμός πχ στο τύμπανο;</a:t>
            </a:r>
          </a:p>
          <a:p>
            <a:pPr lvl="2">
              <a:buFont typeface="Arial" pitchFamily="34" charset="0"/>
              <a:buChar char="•"/>
            </a:pPr>
            <a:r>
              <a:rPr lang="el-GR" sz="1400" dirty="0" smtClean="0"/>
              <a:t> Το παιχνίδι αυτό, μπορεί να συνδυαστεί με καρτελάκια πρόσωπων σε επιλεγμένα συναισθήματα</a:t>
            </a:r>
            <a:r>
              <a:rPr lang="el-GR" dirty="0" smtClean="0"/>
              <a:t>!</a:t>
            </a: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674189" y="1164565"/>
            <a:ext cx="5905912" cy="923330"/>
          </a:xfrm>
          <a:prstGeom prst="rect">
            <a:avLst/>
          </a:prstGeom>
          <a:noFill/>
        </p:spPr>
        <p:txBody>
          <a:bodyPr wrap="square" rtlCol="0">
            <a:spAutoFit/>
          </a:bodyPr>
          <a:lstStyle/>
          <a:p>
            <a:pPr algn="ctr"/>
            <a:r>
              <a:rPr lang="el-GR" dirty="0" smtClean="0">
                <a:ln w="10160">
                  <a:solidFill>
                    <a:schemeClr val="accent1"/>
                  </a:solidFill>
                  <a:prstDash val="solid"/>
                </a:ln>
                <a:solidFill>
                  <a:srgbClr val="FFFFFF"/>
                </a:solidFill>
                <a:effectLst>
                  <a:outerShdw blurRad="38100" dist="32000" dir="5400000" algn="tl">
                    <a:srgbClr val="000000">
                      <a:alpha val="30000"/>
                    </a:srgbClr>
                  </a:outerShdw>
                </a:effectLst>
              </a:rPr>
              <a:t>Οι Τέχνες ως Εργαλείο Έκφρασης και Διαχείρισης της Συναισθηματικής Κατάστασης των Μαθητών</a:t>
            </a:r>
            <a:endParaRPr lang="el-GR"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4 - TextBox"/>
          <p:cNvSpPr txBox="1"/>
          <p:nvPr/>
        </p:nvSpPr>
        <p:spPr>
          <a:xfrm>
            <a:off x="1337094" y="3114136"/>
            <a:ext cx="8281434"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dirty="0" smtClean="0">
                <a:effectLst>
                  <a:outerShdw blurRad="50800" dist="38100" dir="2700000" algn="tl" rotWithShape="0">
                    <a:prstClr val="black">
                      <a:alpha val="40000"/>
                    </a:prstClr>
                  </a:outerShdw>
                </a:effectLst>
              </a:rPr>
              <a:t>Άννα </a:t>
            </a:r>
            <a:r>
              <a:rPr lang="el-GR" dirty="0" err="1" smtClean="0">
                <a:effectLst>
                  <a:outerShdw blurRad="50800" dist="38100" dir="2700000" algn="tl" rotWithShape="0">
                    <a:prstClr val="black">
                      <a:alpha val="40000"/>
                    </a:prstClr>
                  </a:outerShdw>
                </a:effectLst>
              </a:rPr>
              <a:t>Καριού</a:t>
            </a:r>
            <a:r>
              <a:rPr lang="el-GR" dirty="0" smtClean="0">
                <a:effectLst>
                  <a:outerShdw blurRad="50800" dist="38100" dir="2700000" algn="tl" rotWithShape="0">
                    <a:prstClr val="black">
                      <a:alpha val="40000"/>
                    </a:prstClr>
                  </a:outerShdw>
                </a:effectLst>
              </a:rPr>
              <a:t>, Ψυχολόγος, ΠΕ 23</a:t>
            </a:r>
          </a:p>
          <a:p>
            <a:r>
              <a:rPr lang="el-GR" dirty="0" smtClean="0">
                <a:effectLst>
                  <a:outerShdw blurRad="50800" dist="38100" dir="2700000" algn="tl" rotWithShape="0">
                    <a:prstClr val="black">
                      <a:alpha val="40000"/>
                    </a:prstClr>
                  </a:outerShdw>
                </a:effectLst>
              </a:rPr>
              <a:t>Παύλος </a:t>
            </a:r>
            <a:r>
              <a:rPr lang="el-GR" dirty="0" err="1" smtClean="0">
                <a:effectLst>
                  <a:outerShdw blurRad="50800" dist="38100" dir="2700000" algn="tl" rotWithShape="0">
                    <a:prstClr val="black">
                      <a:alpha val="40000"/>
                    </a:prstClr>
                  </a:outerShdw>
                </a:effectLst>
              </a:rPr>
              <a:t>Κιζιρίδης</a:t>
            </a:r>
            <a:r>
              <a:rPr lang="el-GR" dirty="0" smtClean="0">
                <a:effectLst>
                  <a:outerShdw blurRad="50800" dist="38100" dir="2700000" algn="tl" rotWithShape="0">
                    <a:prstClr val="black">
                      <a:alpha val="40000"/>
                    </a:prstClr>
                  </a:outerShdw>
                </a:effectLst>
              </a:rPr>
              <a:t>, Καλλιτεχνών, ΠΕ 08</a:t>
            </a:r>
          </a:p>
          <a:p>
            <a:r>
              <a:rPr lang="el-GR" dirty="0" smtClean="0">
                <a:effectLst>
                  <a:outerShdw blurRad="50800" dist="38100" dir="2700000" algn="tl" rotWithShape="0">
                    <a:prstClr val="black">
                      <a:alpha val="40000"/>
                    </a:prstClr>
                  </a:outerShdw>
                </a:effectLst>
              </a:rPr>
              <a:t>Στυλιανή </a:t>
            </a:r>
            <a:r>
              <a:rPr lang="el-GR" dirty="0" err="1" smtClean="0">
                <a:effectLst>
                  <a:outerShdw blurRad="50800" dist="38100" dir="2700000" algn="tl" rotWithShape="0">
                    <a:prstClr val="black">
                      <a:alpha val="40000"/>
                    </a:prstClr>
                  </a:outerShdw>
                </a:effectLst>
              </a:rPr>
              <a:t>Λιναρδή</a:t>
            </a:r>
            <a:r>
              <a:rPr lang="el-GR" dirty="0" smtClean="0">
                <a:effectLst>
                  <a:outerShdw blurRad="50800" dist="38100" dir="2700000" algn="tl" rotWithShape="0">
                    <a:prstClr val="black">
                      <a:alpha val="40000"/>
                    </a:prstClr>
                  </a:outerShdw>
                </a:effectLst>
              </a:rPr>
              <a:t>, Μουσικολόγος/Μουσικοπαιδαγωγός, ΠΕ 79.01</a:t>
            </a:r>
            <a:endParaRPr lang="el-GR" dirty="0">
              <a:effectLst>
                <a:outerShdw blurRad="50800" dist="38100" dir="2700000" algn="tl" rotWithShape="0">
                  <a:prstClr val="black">
                    <a:alpha val="40000"/>
                  </a:prstClr>
                </a:outerShdw>
              </a:effectLst>
            </a:endParaRPr>
          </a:p>
        </p:txBody>
      </p:sp>
      <p:sp>
        <p:nvSpPr>
          <p:cNvPr id="6" name="5 - TextBox"/>
          <p:cNvSpPr txBox="1"/>
          <p:nvPr/>
        </p:nvSpPr>
        <p:spPr>
          <a:xfrm>
            <a:off x="3079630" y="5814203"/>
            <a:ext cx="6843540" cy="369332"/>
          </a:xfrm>
          <a:prstGeom prst="rect">
            <a:avLst/>
          </a:prstGeom>
          <a:noFill/>
        </p:spPr>
        <p:txBody>
          <a:bodyPr wrap="none" rtlCol="0">
            <a:spAutoFit/>
          </a:bodyPr>
          <a:lstStyle/>
          <a:p>
            <a:r>
              <a:rPr lang="el-GR" dirty="0" smtClean="0"/>
              <a:t>Σύλλογος Εικαστικών Δημιουργών Νέας Προποντίδας</a:t>
            </a:r>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pPr rtl="0"/>
            <a:r>
              <a:rPr lang="el-GR" dirty="0" smtClean="0"/>
              <a:t>Προτάσεις Διαχείρισης Τάξης</a:t>
            </a:r>
            <a:endParaRPr lang="el-GR" dirty="0"/>
          </a:p>
        </p:txBody>
      </p:sp>
      <p:sp>
        <p:nvSpPr>
          <p:cNvPr id="14" name="Σύμβολο κράτησης θέσης περιεχομένου 13"/>
          <p:cNvSpPr>
            <a:spLocks noGrp="1"/>
          </p:cNvSpPr>
          <p:nvPr>
            <p:ph idx="1"/>
          </p:nvPr>
        </p:nvSpPr>
        <p:spPr>
          <a:xfrm>
            <a:off x="1065214" y="1604514"/>
            <a:ext cx="10058400" cy="5106837"/>
          </a:xfrm>
        </p:spPr>
        <p:txBody>
          <a:bodyPr rtlCol="0">
            <a:normAutofit fontScale="85000" lnSpcReduction="20000"/>
          </a:bodyPr>
          <a:lstStyle/>
          <a:p>
            <a:pPr rtl="0"/>
            <a:r>
              <a:rPr lang="el-GR" dirty="0" smtClean="0"/>
              <a:t>Το Μουσικό Κουτί</a:t>
            </a:r>
          </a:p>
          <a:p>
            <a:pPr lvl="2">
              <a:buFont typeface="Wingdings" pitchFamily="2" charset="2"/>
              <a:buChar char="q"/>
            </a:pPr>
            <a:r>
              <a:rPr lang="el-GR" dirty="0" smtClean="0"/>
              <a:t>Τι είναι;</a:t>
            </a:r>
          </a:p>
          <a:p>
            <a:pPr lvl="2">
              <a:buFont typeface="Wingdings" pitchFamily="2" charset="2"/>
              <a:buChar char="q"/>
            </a:pPr>
            <a:r>
              <a:rPr lang="el-GR" dirty="0" smtClean="0"/>
              <a:t>Τι περιέχει;</a:t>
            </a:r>
          </a:p>
          <a:p>
            <a:pPr lvl="2">
              <a:buFont typeface="Wingdings" pitchFamily="2" charset="2"/>
              <a:buChar char="q"/>
            </a:pPr>
            <a:r>
              <a:rPr lang="el-GR" dirty="0" smtClean="0"/>
              <a:t>Πού τοποθετείται;</a:t>
            </a:r>
          </a:p>
          <a:p>
            <a:pPr lvl="2">
              <a:buFont typeface="Wingdings" pitchFamily="2" charset="2"/>
              <a:buChar char="q"/>
            </a:pPr>
            <a:r>
              <a:rPr lang="el-GR" dirty="0" smtClean="0"/>
              <a:t>Ποιος είναι ο ρόλος του;</a:t>
            </a:r>
            <a:endParaRPr lang="el-GR" dirty="0"/>
          </a:p>
          <a:p>
            <a:pPr rtl="0"/>
            <a:r>
              <a:rPr lang="el-GR" dirty="0" smtClean="0"/>
              <a:t>Μουσικά Παιχνίδια (προτάσεις)</a:t>
            </a:r>
          </a:p>
          <a:p>
            <a:pPr lvl="2">
              <a:buFont typeface="Courier New" pitchFamily="49" charset="0"/>
              <a:buChar char="o"/>
            </a:pPr>
            <a:r>
              <a:rPr lang="el-GR" dirty="0" smtClean="0"/>
              <a:t>Παιχνίδι «Αλλαγή»</a:t>
            </a:r>
          </a:p>
          <a:p>
            <a:pPr lvl="2">
              <a:buFont typeface="Courier New" pitchFamily="49" charset="0"/>
              <a:buChar char="o"/>
            </a:pPr>
            <a:r>
              <a:rPr lang="el-GR" dirty="0" smtClean="0"/>
              <a:t>Το μουσικό σπασμένο τηλέφωνο</a:t>
            </a:r>
          </a:p>
          <a:p>
            <a:pPr lvl="2">
              <a:buFont typeface="Courier New" pitchFamily="49" charset="0"/>
              <a:buChar char="o"/>
            </a:pPr>
            <a:r>
              <a:rPr lang="el-GR" dirty="0" smtClean="0"/>
              <a:t>Μουσικές κάρτες </a:t>
            </a:r>
          </a:p>
          <a:p>
            <a:pPr lvl="2">
              <a:buFont typeface="Courier New" pitchFamily="49" charset="0"/>
              <a:buChar char="o"/>
            </a:pPr>
            <a:r>
              <a:rPr lang="el-GR" dirty="0" smtClean="0"/>
              <a:t>Η ζωγραφιά είναι ήχος</a:t>
            </a:r>
            <a:endParaRPr lang="el-GR" dirty="0"/>
          </a:p>
          <a:p>
            <a:pPr rtl="0"/>
            <a:r>
              <a:rPr lang="el-GR" dirty="0" smtClean="0"/>
              <a:t>Μουσική και Συναισθήματα</a:t>
            </a:r>
          </a:p>
          <a:p>
            <a:pPr lvl="2">
              <a:buFont typeface="Wingdings" pitchFamily="2" charset="2"/>
              <a:buChar char="ü"/>
            </a:pPr>
            <a:r>
              <a:rPr lang="el-GR" dirty="0" smtClean="0"/>
              <a:t>Με οδηγό τη μουσική (χρειάζεται ένα πανί, σε μέγεθος τετράγωνου ή στρόγγυλου τραπεζομάντηλου)!</a:t>
            </a:r>
          </a:p>
          <a:p>
            <a:pPr lvl="2">
              <a:buFont typeface="Wingdings" pitchFamily="2" charset="2"/>
              <a:buChar char="ü"/>
            </a:pPr>
            <a:r>
              <a:rPr lang="el-GR" dirty="0" smtClean="0"/>
              <a:t>Ελεύθερο παιχνίδι έκφρασης (χρειάζεται επιλογή έτοιμου μουσικού κομματιού)!</a:t>
            </a:r>
          </a:p>
          <a:p>
            <a:pPr lvl="2">
              <a:buFont typeface="Wingdings" pitchFamily="2" charset="2"/>
              <a:buChar char="ü"/>
            </a:pPr>
            <a:r>
              <a:rPr lang="el-GR" dirty="0" smtClean="0"/>
              <a:t>Πώς ακούγονται τα συναισθήματα (μπορεί να συνδυαστεί με καρτελάκια πρόσωπων σε επιλεγμένα συναισθήματα)!</a:t>
            </a:r>
          </a:p>
          <a:p>
            <a:pPr lvl="2">
              <a:buFont typeface="Wingdings" pitchFamily="2" charset="2"/>
              <a:buChar char="ü"/>
            </a:pPr>
            <a:endParaRPr lang="el-G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smtClean="0"/>
              <a:t>1. Το Μουσικό Κουτί:</a:t>
            </a:r>
            <a:endParaRPr lang="el-GR" dirty="0"/>
          </a:p>
        </p:txBody>
      </p:sp>
      <p:sp>
        <p:nvSpPr>
          <p:cNvPr id="3" name="Σύμβολο κράτησης θέσης περιεχομένου 2"/>
          <p:cNvSpPr>
            <a:spLocks noGrp="1"/>
          </p:cNvSpPr>
          <p:nvPr>
            <p:ph sz="half" idx="1"/>
          </p:nvPr>
        </p:nvSpPr>
        <p:spPr>
          <a:xfrm>
            <a:off x="771914" y="1664898"/>
            <a:ext cx="5413226" cy="4322799"/>
          </a:xfrm>
        </p:spPr>
        <p:txBody>
          <a:bodyPr rtlCol="0">
            <a:normAutofit/>
          </a:bodyPr>
          <a:lstStyle/>
          <a:p>
            <a:pPr rtl="0"/>
            <a:r>
              <a:rPr lang="el-GR" dirty="0" smtClean="0"/>
              <a:t>Τί είναι;</a:t>
            </a:r>
          </a:p>
          <a:p>
            <a:pPr rtl="0">
              <a:buFontTx/>
              <a:buChar char="-"/>
            </a:pPr>
            <a:r>
              <a:rPr lang="el-GR" sz="1800" dirty="0" smtClean="0">
                <a:solidFill>
                  <a:schemeClr val="bg2">
                    <a:lumMod val="50000"/>
                  </a:schemeClr>
                </a:solidFill>
              </a:rPr>
              <a:t>Είναι ένα κουτί (πχ μία μικρή κούτα ή ένα άνετο κουτί παπουτσιών) που έχει συγκεκριμένα μουσικά όργανα, από την ευρεία κατηγοριοποίηση των κρουστών μουσικών οργάνων σε </a:t>
            </a:r>
            <a:r>
              <a:rPr lang="el-GR" sz="1800" dirty="0" err="1" smtClean="0">
                <a:solidFill>
                  <a:schemeClr val="bg2">
                    <a:lumMod val="50000"/>
                  </a:schemeClr>
                </a:solidFill>
              </a:rPr>
              <a:t>Μεμβρανόφωνα</a:t>
            </a:r>
            <a:r>
              <a:rPr lang="el-GR" sz="1800" dirty="0" smtClean="0">
                <a:solidFill>
                  <a:schemeClr val="bg2">
                    <a:lumMod val="50000"/>
                  </a:schemeClr>
                </a:solidFill>
              </a:rPr>
              <a:t> και </a:t>
            </a:r>
            <a:r>
              <a:rPr lang="el-GR" sz="1800" dirty="0" err="1" smtClean="0">
                <a:solidFill>
                  <a:schemeClr val="bg2">
                    <a:lumMod val="50000"/>
                  </a:schemeClr>
                </a:solidFill>
              </a:rPr>
              <a:t>Ιδιόφωνα</a:t>
            </a:r>
            <a:r>
              <a:rPr lang="el-GR" sz="1800" dirty="0" smtClean="0">
                <a:solidFill>
                  <a:schemeClr val="bg2">
                    <a:lumMod val="50000"/>
                  </a:schemeClr>
                </a:solidFill>
              </a:rPr>
              <a:t>.</a:t>
            </a:r>
          </a:p>
          <a:p>
            <a:pPr rtl="0">
              <a:buNone/>
            </a:pPr>
            <a:r>
              <a:rPr lang="el-GR" dirty="0" smtClean="0">
                <a:solidFill>
                  <a:schemeClr val="accent5">
                    <a:lumMod val="60000"/>
                    <a:lumOff val="40000"/>
                  </a:schemeClr>
                </a:solidFill>
              </a:rPr>
              <a:t>ΙΔΕΑ: </a:t>
            </a:r>
            <a:r>
              <a:rPr lang="el-GR" sz="1800" dirty="0" smtClean="0">
                <a:solidFill>
                  <a:schemeClr val="accent5">
                    <a:lumMod val="60000"/>
                    <a:lumOff val="40000"/>
                  </a:schemeClr>
                </a:solidFill>
              </a:rPr>
              <a:t>το εξωτερικό του μέρος, μπορεί να ζωγραφιστεί ή να στολιστεί από τα ίδια τα παιδιά!</a:t>
            </a:r>
            <a:endParaRPr lang="el-GR" dirty="0" smtClean="0">
              <a:solidFill>
                <a:schemeClr val="accent5">
                  <a:lumMod val="60000"/>
                  <a:lumOff val="40000"/>
                </a:schemeClr>
              </a:solidFill>
            </a:endParaRPr>
          </a:p>
        </p:txBody>
      </p:sp>
      <p:graphicFrame>
        <p:nvGraphicFramePr>
          <p:cNvPr id="10" name="9 - Θέση περιεχομένου"/>
          <p:cNvGraphicFramePr>
            <a:graphicFrameLocks noGrp="1"/>
          </p:cNvGraphicFramePr>
          <p:nvPr>
            <p:ph sz="half" idx="2"/>
          </p:nvPr>
        </p:nvGraphicFramePr>
        <p:xfrm>
          <a:off x="6364409" y="2510286"/>
          <a:ext cx="5462406" cy="3001992"/>
        </p:xfrm>
        <a:graphic>
          <a:graphicData uri="http://schemas.openxmlformats.org/drawingml/2006/table">
            <a:tbl>
              <a:tblPr firstRow="1" bandRow="1">
                <a:tableStyleId>{F5AB1C69-6EDB-4FF4-983F-18BD219EF322}</a:tableStyleId>
              </a:tblPr>
              <a:tblGrid>
                <a:gridCol w="1030708"/>
                <a:gridCol w="1028787"/>
                <a:gridCol w="967235"/>
                <a:gridCol w="1301372"/>
                <a:gridCol w="1134304"/>
              </a:tblGrid>
              <a:tr h="832011">
                <a:tc>
                  <a:txBody>
                    <a:bodyPr/>
                    <a:lstStyle/>
                    <a:p>
                      <a:r>
                        <a:rPr lang="el-GR" sz="1200" dirty="0" smtClean="0"/>
                        <a:t>Με</a:t>
                      </a:r>
                      <a:r>
                        <a:rPr lang="el-GR" sz="1200" baseline="0" dirty="0" smtClean="0"/>
                        <a:t> μεμβράνη</a:t>
                      </a:r>
                      <a:endParaRPr lang="el-GR" sz="1200" dirty="0"/>
                    </a:p>
                  </a:txBody>
                  <a:tcPr/>
                </a:tc>
                <a:tc>
                  <a:txBody>
                    <a:bodyPr/>
                    <a:lstStyle/>
                    <a:p>
                      <a:r>
                        <a:rPr lang="el-GR" sz="1200" dirty="0" err="1" smtClean="0"/>
                        <a:t>Ιδιόφωνο</a:t>
                      </a:r>
                      <a:r>
                        <a:rPr lang="el-GR" sz="1200" baseline="0" dirty="0" smtClean="0"/>
                        <a:t> με</a:t>
                      </a:r>
                      <a:r>
                        <a:rPr lang="el-GR" sz="1200" dirty="0" smtClean="0"/>
                        <a:t> ξύλινο ήχο</a:t>
                      </a:r>
                      <a:endParaRPr lang="el-GR" sz="1200" dirty="0"/>
                    </a:p>
                  </a:txBody>
                  <a:tcPr/>
                </a:tc>
                <a:tc>
                  <a:txBody>
                    <a:bodyPr/>
                    <a:lstStyle/>
                    <a:p>
                      <a:r>
                        <a:rPr lang="el-GR" sz="1200" dirty="0" err="1" smtClean="0"/>
                        <a:t>Ιδιόφωνο</a:t>
                      </a:r>
                      <a:r>
                        <a:rPr lang="el-GR" sz="1200" dirty="0" smtClean="0"/>
                        <a:t> τύπου</a:t>
                      </a:r>
                      <a:r>
                        <a:rPr lang="el-GR" sz="1200" baseline="0" dirty="0" smtClean="0"/>
                        <a:t> </a:t>
                      </a:r>
                      <a:r>
                        <a:rPr lang="el-GR" sz="1200" baseline="0" dirty="0" err="1" smtClean="0"/>
                        <a:t>σέϊκερ</a:t>
                      </a:r>
                      <a:endParaRPr lang="el-GR" sz="1200" dirty="0"/>
                    </a:p>
                  </a:txBody>
                  <a:tcPr/>
                </a:tc>
                <a:tc>
                  <a:txBody>
                    <a:bodyPr/>
                    <a:lstStyle/>
                    <a:p>
                      <a:r>
                        <a:rPr lang="el-GR" sz="1200" dirty="0" err="1" smtClean="0"/>
                        <a:t>Ιδιόφωνο</a:t>
                      </a:r>
                      <a:r>
                        <a:rPr lang="el-GR" sz="1200" dirty="0" smtClean="0"/>
                        <a:t> μελωδικό </a:t>
                      </a:r>
                      <a:endParaRPr lang="el-GR" sz="1200" dirty="0"/>
                    </a:p>
                  </a:txBody>
                  <a:tcPr/>
                </a:tc>
                <a:tc>
                  <a:txBody>
                    <a:bodyPr/>
                    <a:lstStyle/>
                    <a:p>
                      <a:r>
                        <a:rPr lang="el-GR" sz="1200" dirty="0" err="1" smtClean="0"/>
                        <a:t>Ιδιόφωνο</a:t>
                      </a:r>
                      <a:r>
                        <a:rPr lang="el-GR" sz="1200" baseline="0" dirty="0" smtClean="0"/>
                        <a:t> με μεταλλικό ήχο</a:t>
                      </a:r>
                      <a:endParaRPr lang="el-GR" sz="1200" dirty="0"/>
                    </a:p>
                  </a:txBody>
                  <a:tcPr/>
                </a:tc>
              </a:tr>
              <a:tr h="421941">
                <a:tc>
                  <a:txBody>
                    <a:bodyPr/>
                    <a:lstStyle/>
                    <a:p>
                      <a:r>
                        <a:rPr lang="el-GR" sz="1200" dirty="0" smtClean="0"/>
                        <a:t>Τύμπανο</a:t>
                      </a:r>
                      <a:endParaRPr lang="el-GR" sz="1200" dirty="0"/>
                    </a:p>
                  </a:txBody>
                  <a:tcPr/>
                </a:tc>
                <a:tc>
                  <a:txBody>
                    <a:bodyPr/>
                    <a:lstStyle/>
                    <a:p>
                      <a:r>
                        <a:rPr lang="el-GR" sz="1200" dirty="0" smtClean="0"/>
                        <a:t>Ξυλάκια</a:t>
                      </a:r>
                      <a:endParaRPr lang="el-GR" sz="1200" dirty="0"/>
                    </a:p>
                  </a:txBody>
                  <a:tcPr/>
                </a:tc>
                <a:tc>
                  <a:txBody>
                    <a:bodyPr/>
                    <a:lstStyle/>
                    <a:p>
                      <a:r>
                        <a:rPr lang="el-GR" sz="1200" dirty="0" smtClean="0"/>
                        <a:t>Μαράκες</a:t>
                      </a:r>
                      <a:endParaRPr lang="el-GR" sz="1200" dirty="0"/>
                    </a:p>
                  </a:txBody>
                  <a:tcPr/>
                </a:tc>
                <a:tc>
                  <a:txBody>
                    <a:bodyPr/>
                    <a:lstStyle/>
                    <a:p>
                      <a:r>
                        <a:rPr lang="el-GR" sz="1200" dirty="0" smtClean="0"/>
                        <a:t>ξυλόφωνο</a:t>
                      </a:r>
                      <a:endParaRPr lang="el-GR" sz="1200" dirty="0"/>
                    </a:p>
                  </a:txBody>
                  <a:tcPr/>
                </a:tc>
                <a:tc>
                  <a:txBody>
                    <a:bodyPr/>
                    <a:lstStyle/>
                    <a:p>
                      <a:r>
                        <a:rPr lang="el-GR" sz="1200" dirty="0" smtClean="0"/>
                        <a:t>Τρίγωνο</a:t>
                      </a:r>
                      <a:endParaRPr lang="el-GR" sz="1200" dirty="0"/>
                    </a:p>
                  </a:txBody>
                  <a:tcPr/>
                </a:tc>
              </a:tr>
              <a:tr h="783604">
                <a:tc>
                  <a:txBody>
                    <a:bodyPr/>
                    <a:lstStyle/>
                    <a:p>
                      <a:r>
                        <a:rPr lang="el-GR" sz="1200" dirty="0" err="1" smtClean="0"/>
                        <a:t>Κόνγκας</a:t>
                      </a:r>
                      <a:endParaRPr lang="el-GR" sz="1200" dirty="0"/>
                    </a:p>
                  </a:txBody>
                  <a:tcPr/>
                </a:tc>
                <a:tc>
                  <a:txBody>
                    <a:bodyPr/>
                    <a:lstStyle/>
                    <a:p>
                      <a:r>
                        <a:rPr lang="el-GR" sz="1200" dirty="0" err="1" smtClean="0"/>
                        <a:t>Μπακέτες</a:t>
                      </a:r>
                      <a:r>
                        <a:rPr lang="el-GR" sz="1200" baseline="0" dirty="0" smtClean="0"/>
                        <a:t> ντράμερ</a:t>
                      </a:r>
                      <a:endParaRPr lang="el-GR" sz="1200" dirty="0"/>
                    </a:p>
                  </a:txBody>
                  <a:tcPr/>
                </a:tc>
                <a:tc>
                  <a:txBody>
                    <a:bodyPr/>
                    <a:lstStyle/>
                    <a:p>
                      <a:r>
                        <a:rPr lang="el-GR" sz="1200" dirty="0" smtClean="0"/>
                        <a:t>Ξύλο της βροχής</a:t>
                      </a:r>
                      <a:endParaRPr lang="el-GR" sz="1200" dirty="0"/>
                    </a:p>
                  </a:txBody>
                  <a:tcPr/>
                </a:tc>
                <a:tc>
                  <a:txBody>
                    <a:bodyPr/>
                    <a:lstStyle/>
                    <a:p>
                      <a:r>
                        <a:rPr lang="el-GR" sz="1200" dirty="0" err="1" smtClean="0"/>
                        <a:t>Μεταλλόφωνο</a:t>
                      </a:r>
                      <a:r>
                        <a:rPr lang="el-GR" sz="1200" dirty="0" smtClean="0"/>
                        <a:t> </a:t>
                      </a:r>
                      <a:endParaRPr lang="el-GR" sz="1200" dirty="0"/>
                    </a:p>
                  </a:txBody>
                  <a:tcPr/>
                </a:tc>
                <a:tc>
                  <a:txBody>
                    <a:bodyPr/>
                    <a:lstStyle/>
                    <a:p>
                      <a:r>
                        <a:rPr lang="el-GR" sz="1200" dirty="0" err="1" smtClean="0"/>
                        <a:t>Πιατίνι</a:t>
                      </a:r>
                      <a:r>
                        <a:rPr lang="el-GR" sz="1200" dirty="0" smtClean="0"/>
                        <a:t> (με ξύλινο </a:t>
                      </a:r>
                      <a:r>
                        <a:rPr lang="el-GR" sz="1200" dirty="0" err="1" smtClean="0"/>
                        <a:t>κοπανάκι</a:t>
                      </a:r>
                      <a:r>
                        <a:rPr lang="el-GR" sz="1200" dirty="0" smtClean="0"/>
                        <a:t>)</a:t>
                      </a:r>
                      <a:endParaRPr lang="el-GR" sz="1200" dirty="0"/>
                    </a:p>
                  </a:txBody>
                  <a:tcPr/>
                </a:tc>
              </a:tr>
              <a:tr h="964436">
                <a:tc>
                  <a:txBody>
                    <a:bodyPr/>
                    <a:lstStyle/>
                    <a:p>
                      <a:r>
                        <a:rPr lang="el-GR" sz="1200" dirty="0" err="1" smtClean="0"/>
                        <a:t>Μπεντίρ</a:t>
                      </a:r>
                      <a:r>
                        <a:rPr lang="el-GR" sz="1200" dirty="0" smtClean="0"/>
                        <a:t> </a:t>
                      </a:r>
                    </a:p>
                    <a:p>
                      <a:r>
                        <a:rPr lang="el-GR" sz="1200" dirty="0" smtClean="0"/>
                        <a:t>(μικρό)</a:t>
                      </a:r>
                    </a:p>
                    <a:p>
                      <a:r>
                        <a:rPr lang="el-GR" sz="1200" dirty="0" smtClean="0"/>
                        <a:t>Ή</a:t>
                      </a:r>
                      <a:r>
                        <a:rPr lang="el-GR" sz="1200" baseline="0" dirty="0" smtClean="0"/>
                        <a:t> </a:t>
                      </a:r>
                      <a:r>
                        <a:rPr lang="en-US" sz="1200" baseline="0" dirty="0" smtClean="0"/>
                        <a:t>Ocean </a:t>
                      </a:r>
                      <a:r>
                        <a:rPr lang="en-US" sz="1200" baseline="0" dirty="0" err="1" smtClean="0"/>
                        <a:t>Dramm</a:t>
                      </a:r>
                      <a:r>
                        <a:rPr lang="en-US" sz="1200" baseline="0" dirty="0" smtClean="0"/>
                        <a:t> </a:t>
                      </a:r>
                      <a:endParaRPr lang="el-GR" sz="1200" dirty="0"/>
                    </a:p>
                  </a:txBody>
                  <a:tcPr/>
                </a:tc>
                <a:tc>
                  <a:txBody>
                    <a:bodyPr/>
                    <a:lstStyle/>
                    <a:p>
                      <a:r>
                        <a:rPr lang="el-GR" sz="1200" dirty="0" err="1" smtClean="0"/>
                        <a:t>Σάλσα</a:t>
                      </a:r>
                      <a:r>
                        <a:rPr lang="el-GR" sz="1200" dirty="0" smtClean="0"/>
                        <a:t> κρουστό ή κασετίνα</a:t>
                      </a:r>
                      <a:endParaRPr lang="el-GR" sz="1200" dirty="0"/>
                    </a:p>
                  </a:txBody>
                  <a:tcPr/>
                </a:tc>
                <a:tc>
                  <a:txBody>
                    <a:bodyPr/>
                    <a:lstStyle/>
                    <a:p>
                      <a:r>
                        <a:rPr lang="el-GR" sz="1200" dirty="0" smtClean="0"/>
                        <a:t>αυγό</a:t>
                      </a:r>
                      <a:endParaRPr lang="el-GR" sz="1200" dirty="0"/>
                    </a:p>
                  </a:txBody>
                  <a:tcPr/>
                </a:tc>
                <a:tc>
                  <a:txBody>
                    <a:bodyPr/>
                    <a:lstStyle/>
                    <a:p>
                      <a:r>
                        <a:rPr lang="el-GR" sz="1200" dirty="0" smtClean="0"/>
                        <a:t>Καμπανούλες ή </a:t>
                      </a:r>
                      <a:r>
                        <a:rPr lang="en-US" sz="1200" dirty="0" err="1" smtClean="0"/>
                        <a:t>Boomwhakers</a:t>
                      </a:r>
                      <a:endParaRPr lang="el-GR" sz="1200" dirty="0"/>
                    </a:p>
                  </a:txBody>
                  <a:tcPr/>
                </a:tc>
                <a:tc>
                  <a:txBody>
                    <a:bodyPr/>
                    <a:lstStyle/>
                    <a:p>
                      <a:r>
                        <a:rPr lang="el-GR" sz="1200" dirty="0" err="1" smtClean="0"/>
                        <a:t>Τζίλιες</a:t>
                      </a:r>
                      <a:r>
                        <a:rPr lang="el-GR" sz="1200" baseline="0" dirty="0" smtClean="0"/>
                        <a:t> (μικρές, τύπου Τουρκίας)</a:t>
                      </a:r>
                      <a:endParaRPr lang="el-GR" sz="1200" dirty="0"/>
                    </a:p>
                  </a:txBody>
                  <a:tcPr/>
                </a:tc>
              </a:tr>
            </a:tbl>
          </a:graphicData>
        </a:graphic>
      </p:graphicFrame>
      <p:sp>
        <p:nvSpPr>
          <p:cNvPr id="8" name="7 - TextBox"/>
          <p:cNvSpPr txBox="1"/>
          <p:nvPr/>
        </p:nvSpPr>
        <p:spPr>
          <a:xfrm>
            <a:off x="6340415" y="1483744"/>
            <a:ext cx="5581291" cy="984885"/>
          </a:xfrm>
          <a:prstGeom prst="rect">
            <a:avLst/>
          </a:prstGeom>
          <a:noFill/>
        </p:spPr>
        <p:txBody>
          <a:bodyPr wrap="square" rtlCol="0">
            <a:spAutoFit/>
          </a:bodyPr>
          <a:lstStyle/>
          <a:p>
            <a:pPr>
              <a:buFont typeface="Arial" pitchFamily="34" charset="0"/>
              <a:buChar char="•"/>
            </a:pPr>
            <a:r>
              <a:rPr lang="el-GR" sz="2000" dirty="0" smtClean="0"/>
              <a:t> </a:t>
            </a:r>
            <a:r>
              <a:rPr lang="el-GR" sz="2200" dirty="0" smtClean="0"/>
              <a:t>Τι μπορεί να περιέχει;</a:t>
            </a:r>
          </a:p>
          <a:p>
            <a:r>
              <a:rPr lang="el-GR" dirty="0" smtClean="0">
                <a:solidFill>
                  <a:schemeClr val="bg2">
                    <a:lumMod val="50000"/>
                  </a:schemeClr>
                </a:solidFill>
              </a:rPr>
              <a:t>Α. Εργοστασιακά μουσικά όργανα (ένα από κάθε κατηγορία):</a:t>
            </a:r>
            <a:endParaRPr lang="el-GR" dirty="0">
              <a:solidFill>
                <a:schemeClr val="bg2">
                  <a:lumMod val="50000"/>
                </a:schemeClr>
              </a:solidFill>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n-US" dirty="0" smtClean="0"/>
              <a:t>1. </a:t>
            </a:r>
            <a:r>
              <a:rPr lang="el-GR" dirty="0" smtClean="0"/>
              <a:t>Το Μουσικό Κουτί:</a:t>
            </a:r>
            <a:endParaRPr lang="el-GR" dirty="0"/>
          </a:p>
        </p:txBody>
      </p:sp>
      <p:sp>
        <p:nvSpPr>
          <p:cNvPr id="4" name="Σύμβολο κράτησης θέσης περιεχομένου 3"/>
          <p:cNvSpPr>
            <a:spLocks noGrp="1"/>
          </p:cNvSpPr>
          <p:nvPr>
            <p:ph sz="half" idx="1"/>
          </p:nvPr>
        </p:nvSpPr>
        <p:spPr>
          <a:xfrm>
            <a:off x="603849" y="1825624"/>
            <a:ext cx="5607170" cy="4454405"/>
          </a:xfrm>
        </p:spPr>
        <p:txBody>
          <a:bodyPr rtlCol="0">
            <a:normAutofit/>
          </a:bodyPr>
          <a:lstStyle/>
          <a:p>
            <a:pPr rtl="0"/>
            <a:r>
              <a:rPr lang="el-GR" dirty="0" smtClean="0"/>
              <a:t>Τι μπορεί να περιέχει: </a:t>
            </a:r>
          </a:p>
          <a:p>
            <a:pPr rtl="0">
              <a:buNone/>
            </a:pPr>
            <a:r>
              <a:rPr lang="el-GR" sz="1900" dirty="0" smtClean="0">
                <a:solidFill>
                  <a:schemeClr val="bg2">
                    <a:lumMod val="50000"/>
                  </a:schemeClr>
                </a:solidFill>
              </a:rPr>
              <a:t>Β. Αυτοσχέδια μουσικά όργανα</a:t>
            </a:r>
          </a:p>
          <a:p>
            <a:pPr rtl="0">
              <a:buNone/>
            </a:pPr>
            <a:r>
              <a:rPr lang="el-GR" dirty="0" smtClean="0">
                <a:solidFill>
                  <a:schemeClr val="accent5">
                    <a:lumMod val="60000"/>
                    <a:lumOff val="40000"/>
                  </a:schemeClr>
                </a:solidFill>
              </a:rPr>
              <a:t>ΙΔΕΑ:</a:t>
            </a:r>
            <a:r>
              <a:rPr lang="el-GR" sz="2200" dirty="0" smtClean="0">
                <a:solidFill>
                  <a:schemeClr val="accent5">
                    <a:lumMod val="60000"/>
                    <a:lumOff val="40000"/>
                  </a:schemeClr>
                </a:solidFill>
              </a:rPr>
              <a:t> </a:t>
            </a:r>
            <a:r>
              <a:rPr lang="el-GR" sz="1800" dirty="0" smtClean="0">
                <a:solidFill>
                  <a:schemeClr val="accent5">
                    <a:lumMod val="60000"/>
                    <a:lumOff val="40000"/>
                  </a:schemeClr>
                </a:solidFill>
              </a:rPr>
              <a:t>μπορεί να γίνει μία προετοιμασία και να ολοκληρωθούν οι κατασκευές από τα παιδιά!</a:t>
            </a:r>
          </a:p>
        </p:txBody>
      </p:sp>
      <p:graphicFrame>
        <p:nvGraphicFramePr>
          <p:cNvPr id="9" name="Σύμβολο κράτησης θέσης περιεχομένου 8" descr="Βασική λίστα μπλοκ που εμφανίζει 6 ομάδες πλαισίων, κάθε ένα με διαφορετικό χρώμα, τακτοποιημένες από αριστερά προς τα δεξιά και από επάνω προς τα κάτω κατά γραμμή με 2 πλαίσια σε κάθε γραμμή."/>
          <p:cNvGraphicFramePr>
            <a:graphicFrameLocks noGrp="1"/>
          </p:cNvGraphicFramePr>
          <p:nvPr>
            <p:ph sz="half" idx="2"/>
            <p:extLst>
              <p:ext uri="{D42A27DB-BD31-4B8C-83A1-F6EECF244321}">
                <p14:modId xmlns:p14="http://schemas.microsoft.com/office/powerpoint/2010/main" val="2864906688"/>
              </p:ext>
            </p:extLst>
          </p:nvPr>
        </p:nvGraphicFramePr>
        <p:xfrm>
          <a:off x="6189453" y="1397479"/>
          <a:ext cx="5775385" cy="529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59925" y="1330347"/>
            <a:ext cx="5032075" cy="2103120"/>
          </a:xfrm>
        </p:spPr>
        <p:txBody>
          <a:bodyPr rtlCol="0">
            <a:normAutofit/>
          </a:bodyPr>
          <a:lstStyle/>
          <a:p>
            <a:r>
              <a:rPr lang="el-GR" sz="2800" dirty="0" smtClean="0"/>
              <a:t>Πού βρίσκεται/τοποθετείται/αποθηκεύεται:</a:t>
            </a:r>
            <a:r>
              <a:rPr lang="el-GR" dirty="0" smtClean="0"/>
              <a:t/>
            </a:r>
            <a:br>
              <a:rPr lang="el-GR" dirty="0" smtClean="0"/>
            </a:br>
            <a:endParaRPr lang="el-GR" dirty="0"/>
          </a:p>
        </p:txBody>
      </p:sp>
      <p:pic>
        <p:nvPicPr>
          <p:cNvPr id="9" name="Σύμβολο κράτησης εικόνας 8" descr="Τρία μικρά παιδιά με αδιάβροχα κρατιούνται από το χέρι και παίζουν έξω"/>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74" r="74"/>
          <a:stretch/>
        </p:blipFill>
        <p:spPr/>
      </p:pic>
      <p:sp>
        <p:nvSpPr>
          <p:cNvPr id="4" name="Σύμβολο κράτησης θέσης κειμένου 3"/>
          <p:cNvSpPr>
            <a:spLocks noGrp="1"/>
          </p:cNvSpPr>
          <p:nvPr>
            <p:ph type="body" sz="half" idx="2"/>
          </p:nvPr>
        </p:nvSpPr>
        <p:spPr>
          <a:xfrm>
            <a:off x="7467012" y="3322608"/>
            <a:ext cx="3840480" cy="2168517"/>
          </a:xfrm>
        </p:spPr>
        <p:txBody>
          <a:bodyPr rtlCol="0">
            <a:normAutofit lnSpcReduction="10000"/>
          </a:bodyPr>
          <a:lstStyle/>
          <a:p>
            <a:r>
              <a:rPr lang="el-GR" dirty="0" smtClean="0">
                <a:solidFill>
                  <a:schemeClr val="bg2">
                    <a:lumMod val="50000"/>
                  </a:schemeClr>
                </a:solidFill>
              </a:rPr>
              <a:t>- Εξαρτάται από το ρόλο που θέλουμε να έχει (διαχείρισης ή επιβράβευσης)! Και αυτός σχετίζεται άμεσα με τις ανάγκες των παιδιών και τους στόχους του εξατομικευμένου προγράμματος!</a:t>
            </a:r>
          </a:p>
          <a:p>
            <a:pPr rtl="0"/>
            <a:endParaRPr lang="el-GR" dirty="0"/>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rtlCol="0">
            <a:normAutofit/>
          </a:bodyPr>
          <a:lstStyle/>
          <a:p>
            <a:r>
              <a:rPr lang="el-GR" sz="2800" dirty="0" smtClean="0"/>
              <a:t>Πού βρίσκεται/τοποθετείται/αποθηκεύεται:</a:t>
            </a:r>
            <a:endParaRPr lang="el-GR" sz="2800" dirty="0"/>
          </a:p>
        </p:txBody>
      </p:sp>
      <p:pic>
        <p:nvPicPr>
          <p:cNvPr id="11" name="10 - Θέση εικόνας" descr="21-mousikh-gonia-pg.jpg"/>
          <p:cNvPicPr>
            <a:picLocks noGrp="1" noChangeAspect="1"/>
          </p:cNvPicPr>
          <p:nvPr>
            <p:ph type="pic" sz="quarter" idx="17"/>
          </p:nvPr>
        </p:nvPicPr>
        <p:blipFill>
          <a:blip r:embed="rId2" cstate="print"/>
          <a:srcRect t="12315" b="12315"/>
          <a:stretch>
            <a:fillRect/>
          </a:stretch>
        </p:blipFill>
        <p:spPr>
          <a:xfrm>
            <a:off x="1282281" y="1927293"/>
            <a:ext cx="3867689" cy="2527400"/>
          </a:xfrm>
        </p:spPr>
      </p:pic>
      <p:sp>
        <p:nvSpPr>
          <p:cNvPr id="7" name="Σύμβολο κράτησης κειμένου 6"/>
          <p:cNvSpPr>
            <a:spLocks noGrp="1"/>
          </p:cNvSpPr>
          <p:nvPr>
            <p:ph type="body" sz="half" idx="2"/>
          </p:nvPr>
        </p:nvSpPr>
        <p:spPr>
          <a:xfrm>
            <a:off x="707367" y="4935989"/>
            <a:ext cx="5184475" cy="1611459"/>
          </a:xfrm>
        </p:spPr>
        <p:txBody>
          <a:bodyPr rtlCol="0">
            <a:normAutofit/>
          </a:bodyPr>
          <a:lstStyle/>
          <a:p>
            <a:pPr rtl="0"/>
            <a:r>
              <a:rPr lang="el-GR" b="1" dirty="0" smtClean="0"/>
              <a:t>Α.</a:t>
            </a:r>
            <a:r>
              <a:rPr lang="el-GR" dirty="0" smtClean="0"/>
              <a:t> Σε φανερό σημείο, με την έννοια της «μουσικής γωνιάς» στην τάξη.</a:t>
            </a:r>
          </a:p>
          <a:p>
            <a:pPr rtl="0"/>
            <a:r>
              <a:rPr lang="el-GR" sz="1200" dirty="0" smtClean="0"/>
              <a:t>Τα παιδιά έχουν άμεση πρόσβαση, όμως υπάρχει συνεννόηση με τον εκπαιδευτικό για τον χρόνο που επιτρέπεται κάποια δραστηριότητα.</a:t>
            </a:r>
            <a:endParaRPr lang="el-GR" sz="1200" dirty="0"/>
          </a:p>
        </p:txBody>
      </p:sp>
      <p:pic>
        <p:nvPicPr>
          <p:cNvPr id="12" name="11 - Θέση εικόνας" descr="τα ηλιακά λεωφορεία.jpg"/>
          <p:cNvPicPr>
            <a:picLocks noGrp="1" noChangeAspect="1"/>
          </p:cNvPicPr>
          <p:nvPr>
            <p:ph type="pic" sz="quarter" idx="18"/>
          </p:nvPr>
        </p:nvPicPr>
        <p:blipFill>
          <a:blip r:embed="rId3" cstate="print"/>
          <a:srcRect t="2831" b="2831"/>
          <a:stretch>
            <a:fillRect/>
          </a:stretch>
        </p:blipFill>
        <p:spPr/>
      </p:pic>
      <p:sp>
        <p:nvSpPr>
          <p:cNvPr id="10" name="Σύμβολο κράτησης κειμένου 9"/>
          <p:cNvSpPr>
            <a:spLocks noGrp="1"/>
          </p:cNvSpPr>
          <p:nvPr>
            <p:ph type="body" sz="half" idx="19"/>
          </p:nvPr>
        </p:nvSpPr>
        <p:spPr>
          <a:xfrm>
            <a:off x="6737230" y="4787660"/>
            <a:ext cx="4830792" cy="1923691"/>
          </a:xfrm>
        </p:spPr>
        <p:txBody>
          <a:bodyPr rtlCol="0">
            <a:normAutofit fontScale="92500" lnSpcReduction="10000"/>
          </a:bodyPr>
          <a:lstStyle/>
          <a:p>
            <a:pPr rtl="0"/>
            <a:r>
              <a:rPr lang="el-GR" b="1" dirty="0" smtClean="0"/>
              <a:t>Β.</a:t>
            </a:r>
            <a:r>
              <a:rPr lang="el-GR" dirty="0" smtClean="0"/>
              <a:t> Σε κρυφό σημείο, όπου τα παιδιά δεν έχουν πρόσβαση, ούτε οπτική επαφή.</a:t>
            </a:r>
          </a:p>
          <a:p>
            <a:pPr rtl="0"/>
            <a:r>
              <a:rPr lang="el-GR" sz="1300" dirty="0" smtClean="0"/>
              <a:t>Πχ μέσα σε ένα ντουλάπι, ελεγχόμενο</a:t>
            </a:r>
          </a:p>
          <a:p>
            <a:pPr rtl="0"/>
            <a:r>
              <a:rPr lang="el-GR" b="1" dirty="0" smtClean="0"/>
              <a:t>Γ.</a:t>
            </a:r>
            <a:r>
              <a:rPr lang="el-GR" dirty="0" smtClean="0"/>
              <a:t> Σε σημείο που δεν έχουν πρόσβαση τα παιδιά, αλλά υπάρχει οπτική επαφή!</a:t>
            </a:r>
          </a:p>
          <a:p>
            <a:pPr rtl="0"/>
            <a:r>
              <a:rPr lang="el-GR" sz="1300" dirty="0" smtClean="0"/>
              <a:t>Πχ. Πάνω από μία βιβλιοθήκη</a:t>
            </a:r>
            <a:endParaRPr lang="el-GR" sz="1300" dirty="0"/>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rtlCol="0"/>
          <a:lstStyle/>
          <a:p>
            <a:pPr rtl="0"/>
            <a:r>
              <a:rPr lang="el-GR" dirty="0" smtClean="0">
                <a:solidFill>
                  <a:schemeClr val="accent5">
                    <a:lumMod val="60000"/>
                    <a:lumOff val="40000"/>
                  </a:schemeClr>
                </a:solidFill>
              </a:rPr>
              <a:t>ΙΔΕΕΣ:</a:t>
            </a:r>
            <a:endParaRPr lang="el-GR" dirty="0">
              <a:solidFill>
                <a:schemeClr val="accent5">
                  <a:lumMod val="60000"/>
                  <a:lumOff val="40000"/>
                </a:schemeClr>
              </a:solidFill>
            </a:endParaRPr>
          </a:p>
        </p:txBody>
      </p:sp>
      <p:pic>
        <p:nvPicPr>
          <p:cNvPr id="15" name="14 - Θέση εικόνας" descr="gonia-moysikis13.jpg"/>
          <p:cNvPicPr>
            <a:picLocks noGrp="1" noChangeAspect="1"/>
          </p:cNvPicPr>
          <p:nvPr>
            <p:ph type="pic" sz="quarter" idx="19"/>
          </p:nvPr>
        </p:nvPicPr>
        <p:blipFill>
          <a:blip r:embed="rId2" cstate="print"/>
          <a:srcRect t="19336" b="19336"/>
          <a:stretch>
            <a:fillRect/>
          </a:stretch>
        </p:blipFill>
        <p:spPr/>
      </p:pic>
      <p:sp>
        <p:nvSpPr>
          <p:cNvPr id="9" name="Σύμβολο κράτησης κειμένου 8"/>
          <p:cNvSpPr>
            <a:spLocks noGrp="1"/>
          </p:cNvSpPr>
          <p:nvPr>
            <p:ph type="body" sz="half" idx="2"/>
          </p:nvPr>
        </p:nvSpPr>
        <p:spPr>
          <a:xfrm>
            <a:off x="131030" y="4783503"/>
            <a:ext cx="5225974" cy="564874"/>
          </a:xfrm>
        </p:spPr>
        <p:txBody>
          <a:bodyPr rtlCol="0">
            <a:noAutofit/>
          </a:bodyPr>
          <a:lstStyle/>
          <a:p>
            <a:pPr rtl="0"/>
            <a:r>
              <a:rPr lang="el-GR" sz="2800" dirty="0" smtClean="0">
                <a:solidFill>
                  <a:schemeClr val="tx1">
                    <a:lumMod val="50000"/>
                  </a:schemeClr>
                </a:solidFill>
              </a:rPr>
              <a:t>Ποιος είναι ο ρόλος του:</a:t>
            </a:r>
            <a:endParaRPr lang="el-GR" sz="2800" dirty="0">
              <a:solidFill>
                <a:schemeClr val="tx1">
                  <a:lumMod val="50000"/>
                </a:schemeClr>
              </a:solidFill>
            </a:endParaRPr>
          </a:p>
        </p:txBody>
      </p:sp>
      <p:pic>
        <p:nvPicPr>
          <p:cNvPr id="16" name="15 - Θέση εικόνας" descr="gonia-moysikis10.jpg"/>
          <p:cNvPicPr>
            <a:picLocks noGrp="1" noChangeAspect="1"/>
          </p:cNvPicPr>
          <p:nvPr>
            <p:ph type="pic" sz="quarter" idx="18"/>
          </p:nvPr>
        </p:nvPicPr>
        <p:blipFill>
          <a:blip r:embed="rId3" cstate="print"/>
          <a:srcRect l="20652" r="20652"/>
          <a:stretch>
            <a:fillRect/>
          </a:stretch>
        </p:blipFill>
        <p:spPr/>
      </p:pic>
      <p:sp>
        <p:nvSpPr>
          <p:cNvPr id="13" name="Σύμβολο κράτησης κειμένου 12"/>
          <p:cNvSpPr>
            <a:spLocks noGrp="1"/>
          </p:cNvSpPr>
          <p:nvPr>
            <p:ph type="body" sz="half" idx="21"/>
          </p:nvPr>
        </p:nvSpPr>
        <p:spPr>
          <a:xfrm>
            <a:off x="3249284" y="5262113"/>
            <a:ext cx="7398589" cy="1595887"/>
          </a:xfrm>
        </p:spPr>
        <p:txBody>
          <a:bodyPr rtlCol="0">
            <a:normAutofit/>
          </a:bodyPr>
          <a:lstStyle/>
          <a:p>
            <a:pPr rtl="0"/>
            <a:r>
              <a:rPr lang="el-GR" dirty="0" smtClean="0"/>
              <a:t>Μπορεί να χρησιμοποιηθεί σε ρόλο:</a:t>
            </a:r>
          </a:p>
          <a:p>
            <a:pPr rtl="0">
              <a:buFontTx/>
              <a:buChar char="-"/>
            </a:pPr>
            <a:r>
              <a:rPr lang="el-GR" sz="1300" b="1" dirty="0" smtClean="0">
                <a:solidFill>
                  <a:schemeClr val="bg2">
                    <a:lumMod val="50000"/>
                  </a:schemeClr>
                </a:solidFill>
              </a:rPr>
              <a:t>επιβράβευσης:</a:t>
            </a:r>
            <a:r>
              <a:rPr lang="el-GR" sz="1300" dirty="0" smtClean="0">
                <a:solidFill>
                  <a:schemeClr val="bg2">
                    <a:lumMod val="50000"/>
                  </a:schemeClr>
                </a:solidFill>
              </a:rPr>
              <a:t> όταν επιτυγχάνονται οι στόχοι στην τάξη.</a:t>
            </a:r>
          </a:p>
          <a:p>
            <a:pPr rtl="0"/>
            <a:r>
              <a:rPr lang="el-GR" sz="1300" dirty="0" smtClean="0">
                <a:solidFill>
                  <a:schemeClr val="bg2">
                    <a:lumMod val="50000"/>
                  </a:schemeClr>
                </a:solidFill>
              </a:rPr>
              <a:t>-</a:t>
            </a:r>
            <a:r>
              <a:rPr lang="el-GR" sz="1300" b="1" dirty="0" smtClean="0">
                <a:solidFill>
                  <a:schemeClr val="bg2">
                    <a:lumMod val="50000"/>
                  </a:schemeClr>
                </a:solidFill>
              </a:rPr>
              <a:t>διαχείρισης εντάσεων:</a:t>
            </a:r>
            <a:r>
              <a:rPr lang="el-GR" sz="1300" dirty="0" smtClean="0">
                <a:solidFill>
                  <a:schemeClr val="bg2">
                    <a:lumMod val="50000"/>
                  </a:schemeClr>
                </a:solidFill>
              </a:rPr>
              <a:t> απομακρύνοντας την ομάδα από την αιτία της έντασης και οδηγώντας την σε μία μουσική εμπειρία που μπορεί να σταθεί ως αφορμή για συνεργασία. Αυτό μπορεί να γίνει και σε ατομικό πλαίσιο αν χρειάζεται.</a:t>
            </a:r>
          </a:p>
          <a:p>
            <a:pPr rtl="0"/>
            <a:endParaRPr lang="el-GR" dirty="0"/>
          </a:p>
        </p:txBody>
      </p:sp>
      <p:pic>
        <p:nvPicPr>
          <p:cNvPr id="17" name="16 - Θέση εικόνας" descr="gonia-moysikis07.jpg"/>
          <p:cNvPicPr>
            <a:picLocks noGrp="1" noChangeAspect="1"/>
          </p:cNvPicPr>
          <p:nvPr>
            <p:ph type="pic" sz="quarter" idx="20"/>
          </p:nvPr>
        </p:nvPicPr>
        <p:blipFill>
          <a:blip r:embed="rId4" cstate="print"/>
          <a:srcRect l="20669" r="20669"/>
          <a:stretch>
            <a:fillRect/>
          </a:stretch>
        </p:blipFill>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rtlCol="0"/>
          <a:lstStyle/>
          <a:p>
            <a:pPr rtl="0"/>
            <a:r>
              <a:rPr lang="el-GR" dirty="0" smtClean="0"/>
              <a:t>Μουσικά Παιχνίδια</a:t>
            </a:r>
            <a:endParaRPr lang="el-GR" dirty="0"/>
          </a:p>
        </p:txBody>
      </p:sp>
      <p:pic>
        <p:nvPicPr>
          <p:cNvPr id="23" name="22 - Θέση εικόνας" descr="received_280002023853062.jpeg"/>
          <p:cNvPicPr>
            <a:picLocks noGrp="1" noChangeAspect="1"/>
          </p:cNvPicPr>
          <p:nvPr>
            <p:ph type="pic" sz="quarter" idx="17"/>
          </p:nvPr>
        </p:nvPicPr>
        <p:blipFill>
          <a:blip r:embed="rId2" cstate="print"/>
          <a:srcRect l="18125" r="18125"/>
          <a:stretch>
            <a:fillRect/>
          </a:stretch>
        </p:blipFill>
        <p:spPr/>
      </p:pic>
      <p:pic>
        <p:nvPicPr>
          <p:cNvPr id="16" name="15 - Θέση εικόνας" descr="received_1207993102976696.jpeg"/>
          <p:cNvPicPr>
            <a:picLocks noGrp="1" noChangeAspect="1"/>
          </p:cNvPicPr>
          <p:nvPr>
            <p:ph type="pic" sz="quarter" idx="18"/>
          </p:nvPr>
        </p:nvPicPr>
        <p:blipFill>
          <a:blip r:embed="rId3" cstate="print"/>
          <a:srcRect l="1291" r="1291"/>
          <a:stretch>
            <a:fillRect/>
          </a:stretch>
        </p:blipFill>
        <p:spPr/>
      </p:pic>
      <p:pic>
        <p:nvPicPr>
          <p:cNvPr id="17" name="16 - Θέση εικόνας" descr="IMG-d713e237b2f487deb49156bbfed9d949-V.jpg"/>
          <p:cNvPicPr>
            <a:picLocks noGrp="1" noChangeAspect="1"/>
          </p:cNvPicPr>
          <p:nvPr>
            <p:ph type="pic" sz="quarter" idx="19"/>
          </p:nvPr>
        </p:nvPicPr>
        <p:blipFill>
          <a:blip r:embed="rId4" cstate="print"/>
          <a:srcRect t="21159" b="21159"/>
          <a:stretch>
            <a:fillRect/>
          </a:stretch>
        </p:blipFill>
        <p:spPr/>
      </p:pic>
      <p:sp>
        <p:nvSpPr>
          <p:cNvPr id="10" name="Σύμβολο κράτησης κειμένου 9"/>
          <p:cNvSpPr>
            <a:spLocks noGrp="1"/>
          </p:cNvSpPr>
          <p:nvPr>
            <p:ph type="body" sz="half" idx="21"/>
          </p:nvPr>
        </p:nvSpPr>
        <p:spPr/>
        <p:txBody>
          <a:bodyPr rtlCol="0"/>
          <a:lstStyle/>
          <a:p>
            <a:pPr rtl="0"/>
            <a:r>
              <a:rPr lang="el-GR" dirty="0" smtClean="0"/>
              <a:t>Στα προτεινόμενα παιχνίδια, μπορούμε να διαμορφώσουμε κλιμακωτά επίπεδα, σύμφωνα με τις ανάγκες των μαθητών μας, προσθέτοντας περισσότερες συνθήκες!</a:t>
            </a:r>
            <a:endParaRPr lang="el-GR" dirty="0"/>
          </a:p>
        </p:txBody>
      </p:sp>
    </p:spTree>
    <p:extLst>
      <p:ext uri="{BB962C8B-B14F-4D97-AF65-F5344CB8AC3E}">
        <p14:creationId xmlns:p14="http://schemas.microsoft.com/office/powerpoint/2010/main" val="34604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smtClean="0"/>
              <a:t>2. Μουσικά Παιχνίδια</a:t>
            </a:r>
            <a:endParaRPr lang="el-GR" dirty="0"/>
          </a:p>
        </p:txBody>
      </p:sp>
      <p:sp>
        <p:nvSpPr>
          <p:cNvPr id="3" name="Σύμβολο κράτησης θέσης κειμένου 2"/>
          <p:cNvSpPr>
            <a:spLocks noGrp="1"/>
          </p:cNvSpPr>
          <p:nvPr>
            <p:ph type="body" idx="1"/>
          </p:nvPr>
        </p:nvSpPr>
        <p:spPr/>
        <p:txBody>
          <a:bodyPr rtlCol="0"/>
          <a:lstStyle/>
          <a:p>
            <a:pPr rtl="0"/>
            <a:r>
              <a:rPr lang="el-GR" dirty="0" smtClean="0"/>
              <a:t>Προτάσεις δημιουργικών μουσικών παιχνιδιών</a:t>
            </a:r>
            <a:endParaRPr lang="el-GR"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532635_TF03431377_TF03431377" id="{04C6ABFF-6D7E-4294-B6F1-7B6614CA4C9E}" vid="{B1B1264E-53AD-4047-85DA-3732DAEA85B1}"/>
    </a:ext>
  </a:extLst>
</a:theme>
</file>

<file path=ppt/theme/theme2.xml><?xml version="1.0" encoding="utf-8"?>
<a:theme xmlns:a="http://schemas.openxmlformats.org/drawingml/2006/main" name="Θέμα του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1208</TotalTime>
  <Words>1349</Words>
  <Application>Microsoft Office PowerPoint</Application>
  <PresentationFormat>Προσαρμογή</PresentationFormat>
  <Paragraphs>152</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tf03431377</vt:lpstr>
      <vt:lpstr>Η μουσική…</vt:lpstr>
      <vt:lpstr>Προτάσεις Διαχείρισης Τάξης</vt:lpstr>
      <vt:lpstr>1. Το Μουσικό Κουτί:</vt:lpstr>
      <vt:lpstr>1. Το Μουσικό Κουτί:</vt:lpstr>
      <vt:lpstr>Πού βρίσκεται/τοποθετείται/αποθηκεύεται: </vt:lpstr>
      <vt:lpstr>Πού βρίσκεται/τοποθετείται/αποθηκεύεται:</vt:lpstr>
      <vt:lpstr>ΙΔΕΕΣ:</vt:lpstr>
      <vt:lpstr>Μουσικά Παιχνίδια</vt:lpstr>
      <vt:lpstr>2. Μουσικά Παιχνίδια</vt:lpstr>
      <vt:lpstr>2. Μουσικά Παιχνίδια:</vt:lpstr>
      <vt:lpstr>2. Μουσικά Παιχνίδια:</vt:lpstr>
      <vt:lpstr>Τα χρώματα είναι Ήχος!</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μουσική…</dc:title>
  <dc:creator>user</dc:creator>
  <cp:lastModifiedBy>Ειδικό</cp:lastModifiedBy>
  <cp:revision>75</cp:revision>
  <dcterms:created xsi:type="dcterms:W3CDTF">2021-11-09T14:47:05Z</dcterms:created>
  <dcterms:modified xsi:type="dcterms:W3CDTF">2021-11-16T07:38:02Z</dcterms:modified>
</cp:coreProperties>
</file>